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6" r:id="rId5"/>
    <p:sldId id="2146848218" r:id="rId6"/>
    <p:sldId id="2146848211" r:id="rId7"/>
    <p:sldId id="2146848212" r:id="rId8"/>
    <p:sldId id="2146848213" r:id="rId9"/>
    <p:sldId id="2146848214" r:id="rId10"/>
    <p:sldId id="2146848215" r:id="rId11"/>
    <p:sldId id="2146848216" r:id="rId12"/>
    <p:sldId id="2146848217" r:id="rId13"/>
    <p:sldId id="2146848219" r:id="rId14"/>
    <p:sldId id="2146848234" r:id="rId15"/>
    <p:sldId id="2146848242" r:id="rId16"/>
    <p:sldId id="2146848236" r:id="rId17"/>
    <p:sldId id="2146848237" r:id="rId18"/>
    <p:sldId id="2146848238" r:id="rId19"/>
    <p:sldId id="2146848239" r:id="rId20"/>
    <p:sldId id="2146848240" r:id="rId21"/>
    <p:sldId id="2146848228" r:id="rId22"/>
    <p:sldId id="2146848230" r:id="rId23"/>
    <p:sldId id="2146848222" r:id="rId24"/>
    <p:sldId id="2146848235" r:id="rId25"/>
    <p:sldId id="2146848241" r:id="rId26"/>
    <p:sldId id="2146848233" r:id="rId27"/>
    <p:sldId id="2146848232" r:id="rId28"/>
    <p:sldId id="2146848243" r:id="rId29"/>
    <p:sldId id="2146848231"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00BAF2-6DEC-5EF0-75FA-F521D169DC61}" name="Alfonso Gabarron" initials="AG" userId="S::agabarron@kreab.com::cb6b257f-d41f-4a05-ab53-c248b67b58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405888"/>
    <a:srgbClr val="E9DC54"/>
    <a:srgbClr val="5A77B2"/>
    <a:srgbClr val="0F141F"/>
    <a:srgbClr val="AFABAB"/>
    <a:srgbClr val="B7A987"/>
    <a:srgbClr val="252323"/>
    <a:srgbClr val="586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1428F-9D32-49B9-B191-DE754494552F}" v="254" dt="2022-08-30T07:14:12.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7" autoAdjust="0"/>
    <p:restoredTop sz="94660"/>
  </p:normalViewPr>
  <p:slideViewPr>
    <p:cSldViewPr snapToGrid="0">
      <p:cViewPr varScale="1">
        <p:scale>
          <a:sx n="67" d="100"/>
          <a:sy n="67" d="100"/>
        </p:scale>
        <p:origin x="8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onso Gabarron" userId="cb6b257f-d41f-4a05-ab53-c248b67b588d" providerId="ADAL" clId="{CEE1428F-9D32-49B9-B191-DE754494552F}"/>
    <pc:docChg chg="undo custSel addSld delSld modSld sldOrd">
      <pc:chgData name="Alfonso Gabarron" userId="cb6b257f-d41f-4a05-ab53-c248b67b588d" providerId="ADAL" clId="{CEE1428F-9D32-49B9-B191-DE754494552F}" dt="2022-08-30T07:14:12.910" v="20220"/>
      <pc:docMkLst>
        <pc:docMk/>
      </pc:docMkLst>
      <pc:sldChg chg="modSp mod">
        <pc:chgData name="Alfonso Gabarron" userId="cb6b257f-d41f-4a05-ab53-c248b67b588d" providerId="ADAL" clId="{CEE1428F-9D32-49B9-B191-DE754494552F}" dt="2022-08-11T10:44:50.259" v="18" actId="20577"/>
        <pc:sldMkLst>
          <pc:docMk/>
          <pc:sldMk cId="957714122" sldId="266"/>
        </pc:sldMkLst>
        <pc:spChg chg="mod">
          <ac:chgData name="Alfonso Gabarron" userId="cb6b257f-d41f-4a05-ab53-c248b67b588d" providerId="ADAL" clId="{CEE1428F-9D32-49B9-B191-DE754494552F}" dt="2022-08-11T10:44:50.259" v="18" actId="20577"/>
          <ac:spMkLst>
            <pc:docMk/>
            <pc:sldMk cId="957714122" sldId="266"/>
            <ac:spMk id="11" creationId="{ACC39099-D51C-0E5F-0F8D-F0BCE75EBEA8}"/>
          </ac:spMkLst>
        </pc:spChg>
      </pc:sldChg>
      <pc:sldChg chg="modSp add del mod">
        <pc:chgData name="Alfonso Gabarron" userId="cb6b257f-d41f-4a05-ab53-c248b67b588d" providerId="ADAL" clId="{CEE1428F-9D32-49B9-B191-DE754494552F}" dt="2022-08-16T10:26:10.978" v="3125" actId="47"/>
        <pc:sldMkLst>
          <pc:docMk/>
          <pc:sldMk cId="2207017450" sldId="351"/>
        </pc:sldMkLst>
        <pc:spChg chg="mod">
          <ac:chgData name="Alfonso Gabarron" userId="cb6b257f-d41f-4a05-ab53-c248b67b588d" providerId="ADAL" clId="{CEE1428F-9D32-49B9-B191-DE754494552F}" dt="2022-08-16T10:26:00.968" v="3123" actId="1076"/>
          <ac:spMkLst>
            <pc:docMk/>
            <pc:sldMk cId="2207017450" sldId="351"/>
            <ac:spMk id="31" creationId="{A73CF3B6-0491-9D44-B4EE-830BCE3E7F87}"/>
          </ac:spMkLst>
        </pc:spChg>
      </pc:sldChg>
      <pc:sldChg chg="add del">
        <pc:chgData name="Alfonso Gabarron" userId="cb6b257f-d41f-4a05-ab53-c248b67b588d" providerId="ADAL" clId="{CEE1428F-9D32-49B9-B191-DE754494552F}" dt="2022-08-16T10:28:36.817" v="3135" actId="47"/>
        <pc:sldMkLst>
          <pc:docMk/>
          <pc:sldMk cId="2536799650" sldId="352"/>
        </pc:sldMkLst>
      </pc:sldChg>
      <pc:sldChg chg="modSp add del mod">
        <pc:chgData name="Alfonso Gabarron" userId="cb6b257f-d41f-4a05-ab53-c248b67b588d" providerId="ADAL" clId="{CEE1428F-9D32-49B9-B191-DE754494552F}" dt="2022-08-16T10:28:36.817" v="3135" actId="47"/>
        <pc:sldMkLst>
          <pc:docMk/>
          <pc:sldMk cId="1991084729" sldId="353"/>
        </pc:sldMkLst>
        <pc:spChg chg="mod">
          <ac:chgData name="Alfonso Gabarron" userId="cb6b257f-d41f-4a05-ab53-c248b67b588d" providerId="ADAL" clId="{CEE1428F-9D32-49B9-B191-DE754494552F}" dt="2022-08-16T10:26:49.918" v="3129" actId="1076"/>
          <ac:spMkLst>
            <pc:docMk/>
            <pc:sldMk cId="1991084729" sldId="353"/>
            <ac:spMk id="31" creationId="{A73CF3B6-0491-9D44-B4EE-830BCE3E7F87}"/>
          </ac:spMkLst>
        </pc:spChg>
      </pc:sldChg>
      <pc:sldChg chg="add del modTransition">
        <pc:chgData name="Alfonso Gabarron" userId="cb6b257f-d41f-4a05-ab53-c248b67b588d" providerId="ADAL" clId="{CEE1428F-9D32-49B9-B191-DE754494552F}" dt="2022-08-19T10:44:22.108" v="13946" actId="47"/>
        <pc:sldMkLst>
          <pc:docMk/>
          <pc:sldMk cId="2606412096" sldId="1948764732"/>
        </pc:sldMkLst>
      </pc:sldChg>
      <pc:sldChg chg="modSp mod">
        <pc:chgData name="Alfonso Gabarron" userId="cb6b257f-d41f-4a05-ab53-c248b67b588d" providerId="ADAL" clId="{CEE1428F-9D32-49B9-B191-DE754494552F}" dt="2022-08-29T16:07:18.670" v="19222" actId="20577"/>
        <pc:sldMkLst>
          <pc:docMk/>
          <pc:sldMk cId="646413663" sldId="2146848211"/>
        </pc:sldMkLst>
        <pc:spChg chg="mod">
          <ac:chgData name="Alfonso Gabarron" userId="cb6b257f-d41f-4a05-ab53-c248b67b588d" providerId="ADAL" clId="{CEE1428F-9D32-49B9-B191-DE754494552F}" dt="2022-08-29T16:07:10.097" v="19215"/>
          <ac:spMkLst>
            <pc:docMk/>
            <pc:sldMk cId="646413663" sldId="2146848211"/>
            <ac:spMk id="9" creationId="{5757AB81-840B-8801-B66D-93FB22C8F93E}"/>
          </ac:spMkLst>
        </pc:spChg>
        <pc:spChg chg="mod">
          <ac:chgData name="Alfonso Gabarron" userId="cb6b257f-d41f-4a05-ab53-c248b67b588d" providerId="ADAL" clId="{CEE1428F-9D32-49B9-B191-DE754494552F}" dt="2022-08-19T08:40:06.752" v="13046" actId="20577"/>
          <ac:spMkLst>
            <pc:docMk/>
            <pc:sldMk cId="646413663" sldId="2146848211"/>
            <ac:spMk id="65" creationId="{838A5904-C1D5-BE5D-0430-7F249AA133D4}"/>
          </ac:spMkLst>
        </pc:spChg>
        <pc:spChg chg="mod">
          <ac:chgData name="Alfonso Gabarron" userId="cb6b257f-d41f-4a05-ab53-c248b67b588d" providerId="ADAL" clId="{CEE1428F-9D32-49B9-B191-DE754494552F}" dt="2022-08-29T16:07:18.670" v="19222" actId="20577"/>
          <ac:spMkLst>
            <pc:docMk/>
            <pc:sldMk cId="646413663" sldId="2146848211"/>
            <ac:spMk id="73" creationId="{3F045DA5-0336-9BCE-9AF7-14015582FA4B}"/>
          </ac:spMkLst>
        </pc:spChg>
      </pc:sldChg>
      <pc:sldChg chg="modSp mod">
        <pc:chgData name="Alfonso Gabarron" userId="cb6b257f-d41f-4a05-ab53-c248b67b588d" providerId="ADAL" clId="{CEE1428F-9D32-49B9-B191-DE754494552F}" dt="2022-08-22T08:38:03.105" v="18456" actId="113"/>
        <pc:sldMkLst>
          <pc:docMk/>
          <pc:sldMk cId="635731554" sldId="2146848212"/>
        </pc:sldMkLst>
        <pc:spChg chg="mod">
          <ac:chgData name="Alfonso Gabarron" userId="cb6b257f-d41f-4a05-ab53-c248b67b588d" providerId="ADAL" clId="{CEE1428F-9D32-49B9-B191-DE754494552F}" dt="2022-08-19T08:40:45.443" v="13066" actId="20577"/>
          <ac:spMkLst>
            <pc:docMk/>
            <pc:sldMk cId="635731554" sldId="2146848212"/>
            <ac:spMk id="9" creationId="{5757AB81-840B-8801-B66D-93FB22C8F93E}"/>
          </ac:spMkLst>
        </pc:spChg>
        <pc:spChg chg="mod">
          <ac:chgData name="Alfonso Gabarron" userId="cb6b257f-d41f-4a05-ab53-c248b67b588d" providerId="ADAL" clId="{CEE1428F-9D32-49B9-B191-DE754494552F}" dt="2022-08-22T08:37:43.066" v="18452" actId="113"/>
          <ac:spMkLst>
            <pc:docMk/>
            <pc:sldMk cId="635731554" sldId="2146848212"/>
            <ac:spMk id="30" creationId="{D8DD1F97-D9F4-DD60-9753-AF349F3C641B}"/>
          </ac:spMkLst>
        </pc:spChg>
        <pc:spChg chg="mod">
          <ac:chgData name="Alfonso Gabarron" userId="cb6b257f-d41f-4a05-ab53-c248b67b588d" providerId="ADAL" clId="{CEE1428F-9D32-49B9-B191-DE754494552F}" dt="2022-08-22T08:37:47.368" v="18453" actId="113"/>
          <ac:spMkLst>
            <pc:docMk/>
            <pc:sldMk cId="635731554" sldId="2146848212"/>
            <ac:spMk id="31" creationId="{CD37BE58-2B2B-F68A-31AC-7C5CD41FEC53}"/>
          </ac:spMkLst>
        </pc:spChg>
        <pc:spChg chg="mod">
          <ac:chgData name="Alfonso Gabarron" userId="cb6b257f-d41f-4a05-ab53-c248b67b588d" providerId="ADAL" clId="{CEE1428F-9D32-49B9-B191-DE754494552F}" dt="2022-08-22T08:37:54.728" v="18455" actId="113"/>
          <ac:spMkLst>
            <pc:docMk/>
            <pc:sldMk cId="635731554" sldId="2146848212"/>
            <ac:spMk id="34" creationId="{990FA6B9-CF56-004F-8136-EB624D4BDDCB}"/>
          </ac:spMkLst>
        </pc:spChg>
        <pc:spChg chg="mod">
          <ac:chgData name="Alfonso Gabarron" userId="cb6b257f-d41f-4a05-ab53-c248b67b588d" providerId="ADAL" clId="{CEE1428F-9D32-49B9-B191-DE754494552F}" dt="2022-08-22T08:38:03.105" v="18456" actId="113"/>
          <ac:spMkLst>
            <pc:docMk/>
            <pc:sldMk cId="635731554" sldId="2146848212"/>
            <ac:spMk id="35" creationId="{662A3867-AC42-6BF1-4234-65289FE9DF9A}"/>
          </ac:spMkLst>
        </pc:spChg>
      </pc:sldChg>
      <pc:sldChg chg="addSp delSp modSp add del mod">
        <pc:chgData name="Alfonso Gabarron" userId="cb6b257f-d41f-4a05-ab53-c248b67b588d" providerId="ADAL" clId="{CEE1428F-9D32-49B9-B191-DE754494552F}" dt="2022-08-29T12:03:01.379" v="19214"/>
        <pc:sldMkLst>
          <pc:docMk/>
          <pc:sldMk cId="3617056245" sldId="2146848213"/>
        </pc:sldMkLst>
        <pc:spChg chg="mod">
          <ac:chgData name="Alfonso Gabarron" userId="cb6b257f-d41f-4a05-ab53-c248b67b588d" providerId="ADAL" clId="{CEE1428F-9D32-49B9-B191-DE754494552F}" dt="2022-08-19T07:54:46.293" v="13045" actId="20577"/>
          <ac:spMkLst>
            <pc:docMk/>
            <pc:sldMk cId="3617056245" sldId="2146848213"/>
            <ac:spMk id="9" creationId="{5757AB81-840B-8801-B66D-93FB22C8F93E}"/>
          </ac:spMkLst>
        </pc:spChg>
        <pc:grpChg chg="del">
          <ac:chgData name="Alfonso Gabarron" userId="cb6b257f-d41f-4a05-ab53-c248b67b588d" providerId="ADAL" clId="{CEE1428F-9D32-49B9-B191-DE754494552F}" dt="2022-08-16T17:36:49.780" v="13016" actId="165"/>
          <ac:grpSpMkLst>
            <pc:docMk/>
            <pc:sldMk cId="3617056245" sldId="2146848213"/>
            <ac:grpSpMk id="3" creationId="{C4668DCC-EF8D-4E0B-E46E-6DD1051D8FEA}"/>
          </ac:grpSpMkLst>
        </pc:grpChg>
        <pc:picChg chg="mod topLvl">
          <ac:chgData name="Alfonso Gabarron" userId="cb6b257f-d41f-4a05-ab53-c248b67b588d" providerId="ADAL" clId="{CEE1428F-9D32-49B9-B191-DE754494552F}" dt="2022-08-16T17:37:00.697" v="13017" actId="1076"/>
          <ac:picMkLst>
            <pc:docMk/>
            <pc:sldMk cId="3617056245" sldId="2146848213"/>
            <ac:picMk id="52" creationId="{B849113F-0C9C-1F10-EA58-EF31EE66F121}"/>
          </ac:picMkLst>
        </pc:picChg>
        <pc:picChg chg="mod topLvl">
          <ac:chgData name="Alfonso Gabarron" userId="cb6b257f-d41f-4a05-ab53-c248b67b588d" providerId="ADAL" clId="{CEE1428F-9D32-49B9-B191-DE754494552F}" dt="2022-08-16T17:37:32.029" v="13022" actId="1076"/>
          <ac:picMkLst>
            <pc:docMk/>
            <pc:sldMk cId="3617056245" sldId="2146848213"/>
            <ac:picMk id="53" creationId="{1163C14F-23B3-EDDA-B3C1-2E8BF1A0E051}"/>
          </ac:picMkLst>
        </pc:picChg>
        <pc:picChg chg="mod topLvl">
          <ac:chgData name="Alfonso Gabarron" userId="cb6b257f-d41f-4a05-ab53-c248b67b588d" providerId="ADAL" clId="{CEE1428F-9D32-49B9-B191-DE754494552F}" dt="2022-08-16T17:36:49.780" v="13016" actId="165"/>
          <ac:picMkLst>
            <pc:docMk/>
            <pc:sldMk cId="3617056245" sldId="2146848213"/>
            <ac:picMk id="54" creationId="{FA91584E-3041-7967-04E7-3110A311CF1D}"/>
          </ac:picMkLst>
        </pc:picChg>
        <pc:picChg chg="mod topLvl">
          <ac:chgData name="Alfonso Gabarron" userId="cb6b257f-d41f-4a05-ab53-c248b67b588d" providerId="ADAL" clId="{CEE1428F-9D32-49B9-B191-DE754494552F}" dt="2022-08-16T17:36:49.780" v="13016" actId="165"/>
          <ac:picMkLst>
            <pc:docMk/>
            <pc:sldMk cId="3617056245" sldId="2146848213"/>
            <ac:picMk id="55" creationId="{2C6B6541-49BF-0D3D-08FF-BEF8B145FA26}"/>
          </ac:picMkLst>
        </pc:picChg>
        <pc:picChg chg="mod topLvl">
          <ac:chgData name="Alfonso Gabarron" userId="cb6b257f-d41f-4a05-ab53-c248b67b588d" providerId="ADAL" clId="{CEE1428F-9D32-49B9-B191-DE754494552F}" dt="2022-08-16T17:36:49.780" v="13016" actId="165"/>
          <ac:picMkLst>
            <pc:docMk/>
            <pc:sldMk cId="3617056245" sldId="2146848213"/>
            <ac:picMk id="56" creationId="{4D23F1C6-4294-BD31-F531-5E70668983D6}"/>
          </ac:picMkLst>
        </pc:picChg>
        <pc:picChg chg="mod topLvl">
          <ac:chgData name="Alfonso Gabarron" userId="cb6b257f-d41f-4a05-ab53-c248b67b588d" providerId="ADAL" clId="{CEE1428F-9D32-49B9-B191-DE754494552F}" dt="2022-08-16T17:36:49.780" v="13016" actId="165"/>
          <ac:picMkLst>
            <pc:docMk/>
            <pc:sldMk cId="3617056245" sldId="2146848213"/>
            <ac:picMk id="57" creationId="{23D4EBE3-15DC-DC7A-B123-9F14812D21CA}"/>
          </ac:picMkLst>
        </pc:picChg>
        <pc:picChg chg="mod topLvl">
          <ac:chgData name="Alfonso Gabarron" userId="cb6b257f-d41f-4a05-ab53-c248b67b588d" providerId="ADAL" clId="{CEE1428F-9D32-49B9-B191-DE754494552F}" dt="2022-08-16T17:36:49.780" v="13016" actId="165"/>
          <ac:picMkLst>
            <pc:docMk/>
            <pc:sldMk cId="3617056245" sldId="2146848213"/>
            <ac:picMk id="58" creationId="{FB065733-04E4-B657-690B-A933FE32BC48}"/>
          </ac:picMkLst>
        </pc:picChg>
        <pc:picChg chg="mod topLvl">
          <ac:chgData name="Alfonso Gabarron" userId="cb6b257f-d41f-4a05-ab53-c248b67b588d" providerId="ADAL" clId="{CEE1428F-9D32-49B9-B191-DE754494552F}" dt="2022-08-16T17:36:49.780" v="13016" actId="165"/>
          <ac:picMkLst>
            <pc:docMk/>
            <pc:sldMk cId="3617056245" sldId="2146848213"/>
            <ac:picMk id="59" creationId="{CD44CCCB-50F8-44CC-CD77-FE2EE8959607}"/>
          </ac:picMkLst>
        </pc:picChg>
        <pc:picChg chg="mod topLvl">
          <ac:chgData name="Alfonso Gabarron" userId="cb6b257f-d41f-4a05-ab53-c248b67b588d" providerId="ADAL" clId="{CEE1428F-9D32-49B9-B191-DE754494552F}" dt="2022-08-16T17:37:17.881" v="13019" actId="1076"/>
          <ac:picMkLst>
            <pc:docMk/>
            <pc:sldMk cId="3617056245" sldId="2146848213"/>
            <ac:picMk id="60" creationId="{E7B05B42-33F9-5461-3C98-0F68D99F6B6B}"/>
          </ac:picMkLst>
        </pc:picChg>
        <pc:picChg chg="mod topLvl">
          <ac:chgData name="Alfonso Gabarron" userId="cb6b257f-d41f-4a05-ab53-c248b67b588d" providerId="ADAL" clId="{CEE1428F-9D32-49B9-B191-DE754494552F}" dt="2022-08-16T17:37:21.999" v="13020" actId="1076"/>
          <ac:picMkLst>
            <pc:docMk/>
            <pc:sldMk cId="3617056245" sldId="2146848213"/>
            <ac:picMk id="61" creationId="{EE40B3B4-F139-80E2-CA33-25EA244FAE26}"/>
          </ac:picMkLst>
        </pc:picChg>
        <pc:picChg chg="mod topLvl">
          <ac:chgData name="Alfonso Gabarron" userId="cb6b257f-d41f-4a05-ab53-c248b67b588d" providerId="ADAL" clId="{CEE1428F-9D32-49B9-B191-DE754494552F}" dt="2022-08-16T17:37:34.469" v="13023" actId="1076"/>
          <ac:picMkLst>
            <pc:docMk/>
            <pc:sldMk cId="3617056245" sldId="2146848213"/>
            <ac:picMk id="62" creationId="{D86634F1-5513-F94F-E302-C287E81AF34D}"/>
          </ac:picMkLst>
        </pc:picChg>
        <pc:picChg chg="add mod">
          <ac:chgData name="Alfonso Gabarron" userId="cb6b257f-d41f-4a05-ab53-c248b67b588d" providerId="ADAL" clId="{CEE1428F-9D32-49B9-B191-DE754494552F}" dt="2022-08-16T17:49:41.584" v="13030" actId="1037"/>
          <ac:picMkLst>
            <pc:docMk/>
            <pc:sldMk cId="3617056245" sldId="2146848213"/>
            <ac:picMk id="1026" creationId="{1CD940ED-F07C-BE25-84C2-37B1E6235401}"/>
          </ac:picMkLst>
        </pc:picChg>
      </pc:sldChg>
      <pc:sldChg chg="addSp modSp mod">
        <pc:chgData name="Alfonso Gabarron" userId="cb6b257f-d41f-4a05-ab53-c248b67b588d" providerId="ADAL" clId="{CEE1428F-9D32-49B9-B191-DE754494552F}" dt="2022-08-29T16:08:07.942" v="19259" actId="1076"/>
        <pc:sldMkLst>
          <pc:docMk/>
          <pc:sldMk cId="3611771158" sldId="2146848214"/>
        </pc:sldMkLst>
        <pc:spChg chg="add mod">
          <ac:chgData name="Alfonso Gabarron" userId="cb6b257f-d41f-4a05-ab53-c248b67b588d" providerId="ADAL" clId="{CEE1428F-9D32-49B9-B191-DE754494552F}" dt="2022-08-29T16:08:07.942" v="19259" actId="1076"/>
          <ac:spMkLst>
            <pc:docMk/>
            <pc:sldMk cId="3611771158" sldId="2146848214"/>
            <ac:spMk id="2" creationId="{7CDC04C1-1818-EE3E-D5D4-9BFA7D6932D8}"/>
          </ac:spMkLst>
        </pc:spChg>
        <pc:spChg chg="mod">
          <ac:chgData name="Alfonso Gabarron" userId="cb6b257f-d41f-4a05-ab53-c248b67b588d" providerId="ADAL" clId="{CEE1428F-9D32-49B9-B191-DE754494552F}" dt="2022-08-19T07:53:51.924" v="13035" actId="554"/>
          <ac:spMkLst>
            <pc:docMk/>
            <pc:sldMk cId="3611771158" sldId="2146848214"/>
            <ac:spMk id="22" creationId="{D6B20F62-456A-4403-6E27-D7C329EB7A51}"/>
          </ac:spMkLst>
        </pc:spChg>
        <pc:spChg chg="mod">
          <ac:chgData name="Alfonso Gabarron" userId="cb6b257f-d41f-4a05-ab53-c248b67b588d" providerId="ADAL" clId="{CEE1428F-9D32-49B9-B191-DE754494552F}" dt="2022-08-19T07:54:39.739" v="13043" actId="20577"/>
          <ac:spMkLst>
            <pc:docMk/>
            <pc:sldMk cId="3611771158" sldId="2146848214"/>
            <ac:spMk id="26" creationId="{97D198EE-3AF6-6A40-E55E-49549E69EB97}"/>
          </ac:spMkLst>
        </pc:spChg>
        <pc:spChg chg="mod">
          <ac:chgData name="Alfonso Gabarron" userId="cb6b257f-d41f-4a05-ab53-c248b67b588d" providerId="ADAL" clId="{CEE1428F-9D32-49B9-B191-DE754494552F}" dt="2022-08-19T07:53:56.604" v="13037" actId="1035"/>
          <ac:spMkLst>
            <pc:docMk/>
            <pc:sldMk cId="3611771158" sldId="2146848214"/>
            <ac:spMk id="40" creationId="{F3F3509A-41BD-A4E3-3338-65B3E485246E}"/>
          </ac:spMkLst>
        </pc:spChg>
        <pc:spChg chg="mod">
          <ac:chgData name="Alfonso Gabarron" userId="cb6b257f-d41f-4a05-ab53-c248b67b588d" providerId="ADAL" clId="{CEE1428F-9D32-49B9-B191-DE754494552F}" dt="2022-08-19T07:53:46.508" v="13034" actId="554"/>
          <ac:spMkLst>
            <pc:docMk/>
            <pc:sldMk cId="3611771158" sldId="2146848214"/>
            <ac:spMk id="41" creationId="{E6434AB1-E4C9-7CAB-015D-244AF7D8CCC0}"/>
          </ac:spMkLst>
        </pc:spChg>
        <pc:spChg chg="mod">
          <ac:chgData name="Alfonso Gabarron" userId="cb6b257f-d41f-4a05-ab53-c248b67b588d" providerId="ADAL" clId="{CEE1428F-9D32-49B9-B191-DE754494552F}" dt="2022-08-19T07:54:35.716" v="13041" actId="20577"/>
          <ac:spMkLst>
            <pc:docMk/>
            <pc:sldMk cId="3611771158" sldId="2146848214"/>
            <ac:spMk id="50" creationId="{0FDCE00E-2954-6764-F65A-795CEB224595}"/>
          </ac:spMkLst>
        </pc:spChg>
        <pc:cxnChg chg="mod">
          <ac:chgData name="Alfonso Gabarron" userId="cb6b257f-d41f-4a05-ab53-c248b67b588d" providerId="ADAL" clId="{CEE1428F-9D32-49B9-B191-DE754494552F}" dt="2022-08-19T07:53:51.924" v="13035" actId="554"/>
          <ac:cxnSpMkLst>
            <pc:docMk/>
            <pc:sldMk cId="3611771158" sldId="2146848214"/>
            <ac:cxnSpMk id="29" creationId="{CB39A0AA-EE45-05D4-275B-8F78A0ABEBB2}"/>
          </ac:cxnSpMkLst>
        </pc:cxnChg>
        <pc:cxnChg chg="mod">
          <ac:chgData name="Alfonso Gabarron" userId="cb6b257f-d41f-4a05-ab53-c248b67b588d" providerId="ADAL" clId="{CEE1428F-9D32-49B9-B191-DE754494552F}" dt="2022-08-19T07:53:51.924" v="13035" actId="554"/>
          <ac:cxnSpMkLst>
            <pc:docMk/>
            <pc:sldMk cId="3611771158" sldId="2146848214"/>
            <ac:cxnSpMk id="30" creationId="{02354897-36D8-D24D-4EC8-8C174E05D796}"/>
          </ac:cxnSpMkLst>
        </pc:cxnChg>
        <pc:cxnChg chg="mod">
          <ac:chgData name="Alfonso Gabarron" userId="cb6b257f-d41f-4a05-ab53-c248b67b588d" providerId="ADAL" clId="{CEE1428F-9D32-49B9-B191-DE754494552F}" dt="2022-08-19T07:53:51.924" v="13035" actId="554"/>
          <ac:cxnSpMkLst>
            <pc:docMk/>
            <pc:sldMk cId="3611771158" sldId="2146848214"/>
            <ac:cxnSpMk id="31" creationId="{78445408-07BA-248B-5505-389B54379A93}"/>
          </ac:cxnSpMkLst>
        </pc:cxnChg>
        <pc:cxnChg chg="mod">
          <ac:chgData name="Alfonso Gabarron" userId="cb6b257f-d41f-4a05-ab53-c248b67b588d" providerId="ADAL" clId="{CEE1428F-9D32-49B9-B191-DE754494552F}" dt="2022-08-19T07:53:51.924" v="13035" actId="554"/>
          <ac:cxnSpMkLst>
            <pc:docMk/>
            <pc:sldMk cId="3611771158" sldId="2146848214"/>
            <ac:cxnSpMk id="32" creationId="{B0E7DAF7-4F27-22A7-4588-0CB01C6EF95B}"/>
          </ac:cxnSpMkLst>
        </pc:cxnChg>
        <pc:cxnChg chg="mod">
          <ac:chgData name="Alfonso Gabarron" userId="cb6b257f-d41f-4a05-ab53-c248b67b588d" providerId="ADAL" clId="{CEE1428F-9D32-49B9-B191-DE754494552F}" dt="2022-08-19T07:53:51.924" v="13035" actId="554"/>
          <ac:cxnSpMkLst>
            <pc:docMk/>
            <pc:sldMk cId="3611771158" sldId="2146848214"/>
            <ac:cxnSpMk id="33" creationId="{4B9F85F2-C730-84F0-8F99-BFBE87AB0916}"/>
          </ac:cxnSpMkLst>
        </pc:cxnChg>
        <pc:cxnChg chg="mod">
          <ac:chgData name="Alfonso Gabarron" userId="cb6b257f-d41f-4a05-ab53-c248b67b588d" providerId="ADAL" clId="{CEE1428F-9D32-49B9-B191-DE754494552F}" dt="2022-08-19T07:53:51.924" v="13035" actId="554"/>
          <ac:cxnSpMkLst>
            <pc:docMk/>
            <pc:sldMk cId="3611771158" sldId="2146848214"/>
            <ac:cxnSpMk id="34" creationId="{F4FF9323-4C2F-E344-39D9-1E5A7F624855}"/>
          </ac:cxnSpMkLst>
        </pc:cxnChg>
        <pc:cxnChg chg="mod">
          <ac:chgData name="Alfonso Gabarron" userId="cb6b257f-d41f-4a05-ab53-c248b67b588d" providerId="ADAL" clId="{CEE1428F-9D32-49B9-B191-DE754494552F}" dt="2022-08-19T07:54:01.743" v="13038" actId="14100"/>
          <ac:cxnSpMkLst>
            <pc:docMk/>
            <pc:sldMk cId="3611771158" sldId="2146848214"/>
            <ac:cxnSpMk id="35" creationId="{EB1877CE-B2E2-38FD-113A-832C4E26E525}"/>
          </ac:cxnSpMkLst>
        </pc:cxnChg>
        <pc:cxnChg chg="mod">
          <ac:chgData name="Alfonso Gabarron" userId="cb6b257f-d41f-4a05-ab53-c248b67b588d" providerId="ADAL" clId="{CEE1428F-9D32-49B9-B191-DE754494552F}" dt="2022-08-19T07:53:51.924" v="13035" actId="554"/>
          <ac:cxnSpMkLst>
            <pc:docMk/>
            <pc:sldMk cId="3611771158" sldId="2146848214"/>
            <ac:cxnSpMk id="37" creationId="{809911CB-46B4-5B89-C214-827D9FAEF57F}"/>
          </ac:cxnSpMkLst>
        </pc:cxnChg>
        <pc:cxnChg chg="mod">
          <ac:chgData name="Alfonso Gabarron" userId="cb6b257f-d41f-4a05-ab53-c248b67b588d" providerId="ADAL" clId="{CEE1428F-9D32-49B9-B191-DE754494552F}" dt="2022-08-19T07:54:10.806" v="13039" actId="14100"/>
          <ac:cxnSpMkLst>
            <pc:docMk/>
            <pc:sldMk cId="3611771158" sldId="2146848214"/>
            <ac:cxnSpMk id="44" creationId="{BE595231-1DC8-B790-46D9-51F141383359}"/>
          </ac:cxnSpMkLst>
        </pc:cxnChg>
      </pc:sldChg>
      <pc:sldChg chg="modSp mod">
        <pc:chgData name="Alfonso Gabarron" userId="cb6b257f-d41f-4a05-ab53-c248b67b588d" providerId="ADAL" clId="{CEE1428F-9D32-49B9-B191-DE754494552F}" dt="2022-08-22T08:39:26.199" v="18713" actId="20577"/>
        <pc:sldMkLst>
          <pc:docMk/>
          <pc:sldMk cId="3760532445" sldId="2146848215"/>
        </pc:sldMkLst>
        <pc:spChg chg="mod">
          <ac:chgData name="Alfonso Gabarron" userId="cb6b257f-d41f-4a05-ab53-c248b67b588d" providerId="ADAL" clId="{CEE1428F-9D32-49B9-B191-DE754494552F}" dt="2022-08-22T08:39:26.199" v="18713" actId="20577"/>
          <ac:spMkLst>
            <pc:docMk/>
            <pc:sldMk cId="3760532445" sldId="2146848215"/>
            <ac:spMk id="9" creationId="{5757AB81-840B-8801-B66D-93FB22C8F93E}"/>
          </ac:spMkLst>
        </pc:spChg>
      </pc:sldChg>
      <pc:sldChg chg="addSp delSp modSp mod">
        <pc:chgData name="Alfonso Gabarron" userId="cb6b257f-d41f-4a05-ab53-c248b67b588d" providerId="ADAL" clId="{CEE1428F-9D32-49B9-B191-DE754494552F}" dt="2022-08-22T08:39:32.759" v="18715"/>
        <pc:sldMkLst>
          <pc:docMk/>
          <pc:sldMk cId="3272381166" sldId="2146848216"/>
        </pc:sldMkLst>
        <pc:spChg chg="add mod">
          <ac:chgData name="Alfonso Gabarron" userId="cb6b257f-d41f-4a05-ab53-c248b67b588d" providerId="ADAL" clId="{CEE1428F-9D32-49B9-B191-DE754494552F}" dt="2022-08-22T08:39:32.759" v="18715"/>
          <ac:spMkLst>
            <pc:docMk/>
            <pc:sldMk cId="3272381166" sldId="2146848216"/>
            <ac:spMk id="2" creationId="{05692950-89FA-E7B8-C8A6-88988C7130CB}"/>
          </ac:spMkLst>
        </pc:spChg>
        <pc:spChg chg="del">
          <ac:chgData name="Alfonso Gabarron" userId="cb6b257f-d41f-4a05-ab53-c248b67b588d" providerId="ADAL" clId="{CEE1428F-9D32-49B9-B191-DE754494552F}" dt="2022-08-22T08:39:32.553" v="18714" actId="478"/>
          <ac:spMkLst>
            <pc:docMk/>
            <pc:sldMk cId="3272381166" sldId="2146848216"/>
            <ac:spMk id="9" creationId="{5757AB81-840B-8801-B66D-93FB22C8F93E}"/>
          </ac:spMkLst>
        </pc:spChg>
      </pc:sldChg>
      <pc:sldChg chg="addSp delSp modSp mod">
        <pc:chgData name="Alfonso Gabarron" userId="cb6b257f-d41f-4a05-ab53-c248b67b588d" providerId="ADAL" clId="{CEE1428F-9D32-49B9-B191-DE754494552F}" dt="2022-08-22T08:39:36.227" v="18717"/>
        <pc:sldMkLst>
          <pc:docMk/>
          <pc:sldMk cId="2075937501" sldId="2146848217"/>
        </pc:sldMkLst>
        <pc:spChg chg="add mod">
          <ac:chgData name="Alfonso Gabarron" userId="cb6b257f-d41f-4a05-ab53-c248b67b588d" providerId="ADAL" clId="{CEE1428F-9D32-49B9-B191-DE754494552F}" dt="2022-08-22T08:39:36.227" v="18717"/>
          <ac:spMkLst>
            <pc:docMk/>
            <pc:sldMk cId="2075937501" sldId="2146848217"/>
            <ac:spMk id="2" creationId="{DF548FAE-BAD8-91C1-387D-DC9A531E87A1}"/>
          </ac:spMkLst>
        </pc:spChg>
        <pc:spChg chg="del">
          <ac:chgData name="Alfonso Gabarron" userId="cb6b257f-d41f-4a05-ab53-c248b67b588d" providerId="ADAL" clId="{CEE1428F-9D32-49B9-B191-DE754494552F}" dt="2022-08-22T08:39:35.964" v="18716" actId="478"/>
          <ac:spMkLst>
            <pc:docMk/>
            <pc:sldMk cId="2075937501" sldId="2146848217"/>
            <ac:spMk id="9" creationId="{5757AB81-840B-8801-B66D-93FB22C8F93E}"/>
          </ac:spMkLst>
        </pc:spChg>
      </pc:sldChg>
      <pc:sldChg chg="del">
        <pc:chgData name="Alfonso Gabarron" userId="cb6b257f-d41f-4a05-ab53-c248b67b588d" providerId="ADAL" clId="{CEE1428F-9D32-49B9-B191-DE754494552F}" dt="2022-08-11T11:10:11.947" v="1406" actId="47"/>
        <pc:sldMkLst>
          <pc:docMk/>
          <pc:sldMk cId="3518270068" sldId="2146848220"/>
        </pc:sldMkLst>
      </pc:sldChg>
      <pc:sldChg chg="del">
        <pc:chgData name="Alfonso Gabarron" userId="cb6b257f-d41f-4a05-ab53-c248b67b588d" providerId="ADAL" clId="{CEE1428F-9D32-49B9-B191-DE754494552F}" dt="2022-08-11T11:10:14.459" v="1407" actId="47"/>
        <pc:sldMkLst>
          <pc:docMk/>
          <pc:sldMk cId="4277723336" sldId="2146848221"/>
        </pc:sldMkLst>
      </pc:sldChg>
      <pc:sldChg chg="addSp delSp modSp mod">
        <pc:chgData name="Alfonso Gabarron" userId="cb6b257f-d41f-4a05-ab53-c248b67b588d" providerId="ADAL" clId="{CEE1428F-9D32-49B9-B191-DE754494552F}" dt="2022-08-22T08:50:34.008" v="18798" actId="113"/>
        <pc:sldMkLst>
          <pc:docMk/>
          <pc:sldMk cId="3526728450" sldId="2146848222"/>
        </pc:sldMkLst>
        <pc:spChg chg="add mod">
          <ac:chgData name="Alfonso Gabarron" userId="cb6b257f-d41f-4a05-ab53-c248b67b588d" providerId="ADAL" clId="{CEE1428F-9D32-49B9-B191-DE754494552F}" dt="2022-08-16T16:23:03.874" v="8707" actId="20577"/>
          <ac:spMkLst>
            <pc:docMk/>
            <pc:sldMk cId="3526728450" sldId="2146848222"/>
            <ac:spMk id="3" creationId="{7553A695-99E2-4AA3-E578-A3707BF78D69}"/>
          </ac:spMkLst>
        </pc:spChg>
        <pc:spChg chg="mod">
          <ac:chgData name="Alfonso Gabarron" userId="cb6b257f-d41f-4a05-ab53-c248b67b588d" providerId="ADAL" clId="{CEE1428F-9D32-49B9-B191-DE754494552F}" dt="2022-08-22T08:50:34.008" v="18798" actId="113"/>
          <ac:spMkLst>
            <pc:docMk/>
            <pc:sldMk cId="3526728450" sldId="2146848222"/>
            <ac:spMk id="9" creationId="{5757AB81-840B-8801-B66D-93FB22C8F93E}"/>
          </ac:spMkLst>
        </pc:spChg>
        <pc:spChg chg="mod">
          <ac:chgData name="Alfonso Gabarron" userId="cb6b257f-d41f-4a05-ab53-c248b67b588d" providerId="ADAL" clId="{CEE1428F-9D32-49B9-B191-DE754494552F}" dt="2022-08-16T15:28:29.873" v="8547" actId="14100"/>
          <ac:spMkLst>
            <pc:docMk/>
            <pc:sldMk cId="3526728450" sldId="2146848222"/>
            <ac:spMk id="10" creationId="{20835B3D-C478-13D6-A11C-5B447D38D537}"/>
          </ac:spMkLst>
        </pc:spChg>
        <pc:spChg chg="mod">
          <ac:chgData name="Alfonso Gabarron" userId="cb6b257f-d41f-4a05-ab53-c248b67b588d" providerId="ADAL" clId="{CEE1428F-9D32-49B9-B191-DE754494552F}" dt="2022-08-16T15:28:26.151" v="8546" actId="14100"/>
          <ac:spMkLst>
            <pc:docMk/>
            <pc:sldMk cId="3526728450" sldId="2146848222"/>
            <ac:spMk id="11" creationId="{B9A70603-EF98-5811-E084-7D3E6DC0CEB4}"/>
          </ac:spMkLst>
        </pc:spChg>
        <pc:spChg chg="mod">
          <ac:chgData name="Alfonso Gabarron" userId="cb6b257f-d41f-4a05-ab53-c248b67b588d" providerId="ADAL" clId="{CEE1428F-9D32-49B9-B191-DE754494552F}" dt="2022-08-16T16:23:16.964" v="8725" actId="20577"/>
          <ac:spMkLst>
            <pc:docMk/>
            <pc:sldMk cId="3526728450" sldId="2146848222"/>
            <ac:spMk id="15" creationId="{9A49C688-2B38-9742-02E7-51AF4C26AB5A}"/>
          </ac:spMkLst>
        </pc:spChg>
        <pc:spChg chg="del mod">
          <ac:chgData name="Alfonso Gabarron" userId="cb6b257f-d41f-4a05-ab53-c248b67b588d" providerId="ADAL" clId="{CEE1428F-9D32-49B9-B191-DE754494552F}" dt="2022-08-16T16:22:49.668" v="8590" actId="478"/>
          <ac:spMkLst>
            <pc:docMk/>
            <pc:sldMk cId="3526728450" sldId="2146848222"/>
            <ac:spMk id="17" creationId="{942D8119-B739-30D4-FDD6-F42754C21E89}"/>
          </ac:spMkLst>
        </pc:spChg>
        <pc:spChg chg="mod">
          <ac:chgData name="Alfonso Gabarron" userId="cb6b257f-d41f-4a05-ab53-c248b67b588d" providerId="ADAL" clId="{CEE1428F-9D32-49B9-B191-DE754494552F}" dt="2022-08-16T16:27:10.833" v="9241" actId="113"/>
          <ac:spMkLst>
            <pc:docMk/>
            <pc:sldMk cId="3526728450" sldId="2146848222"/>
            <ac:spMk id="18" creationId="{6B3FF5CB-0C69-06D3-E2B2-34062D8733A4}"/>
          </ac:spMkLst>
        </pc:spChg>
        <pc:grpChg chg="mod">
          <ac:chgData name="Alfonso Gabarron" userId="cb6b257f-d41f-4a05-ab53-c248b67b588d" providerId="ADAL" clId="{CEE1428F-9D32-49B9-B191-DE754494552F}" dt="2022-08-16T16:23:22.803" v="8726" actId="14100"/>
          <ac:grpSpMkLst>
            <pc:docMk/>
            <pc:sldMk cId="3526728450" sldId="2146848222"/>
            <ac:grpSpMk id="13" creationId="{16222F5C-889A-EA4B-FA11-60DE94093405}"/>
          </ac:grpSpMkLst>
        </pc:grpChg>
      </pc:sldChg>
      <pc:sldChg chg="del">
        <pc:chgData name="Alfonso Gabarron" userId="cb6b257f-d41f-4a05-ab53-c248b67b588d" providerId="ADAL" clId="{CEE1428F-9D32-49B9-B191-DE754494552F}" dt="2022-08-11T11:10:23.149" v="1408" actId="47"/>
        <pc:sldMkLst>
          <pc:docMk/>
          <pc:sldMk cId="336664114" sldId="2146848223"/>
        </pc:sldMkLst>
      </pc:sldChg>
      <pc:sldChg chg="del">
        <pc:chgData name="Alfonso Gabarron" userId="cb6b257f-d41f-4a05-ab53-c248b67b588d" providerId="ADAL" clId="{CEE1428F-9D32-49B9-B191-DE754494552F}" dt="2022-08-11T11:10:23.149" v="1408" actId="47"/>
        <pc:sldMkLst>
          <pc:docMk/>
          <pc:sldMk cId="2136029857" sldId="2146848225"/>
        </pc:sldMkLst>
      </pc:sldChg>
      <pc:sldChg chg="del">
        <pc:chgData name="Alfonso Gabarron" userId="cb6b257f-d41f-4a05-ab53-c248b67b588d" providerId="ADAL" clId="{CEE1428F-9D32-49B9-B191-DE754494552F}" dt="2022-08-11T11:10:24.468" v="1409" actId="47"/>
        <pc:sldMkLst>
          <pc:docMk/>
          <pc:sldMk cId="3989240948" sldId="2146848226"/>
        </pc:sldMkLst>
      </pc:sldChg>
      <pc:sldChg chg="del">
        <pc:chgData name="Alfonso Gabarron" userId="cb6b257f-d41f-4a05-ab53-c248b67b588d" providerId="ADAL" clId="{CEE1428F-9D32-49B9-B191-DE754494552F}" dt="2022-08-11T11:10:25.209" v="1410" actId="47"/>
        <pc:sldMkLst>
          <pc:docMk/>
          <pc:sldMk cId="2000455438" sldId="2146848227"/>
        </pc:sldMkLst>
      </pc:sldChg>
      <pc:sldChg chg="modSp add del mod ord">
        <pc:chgData name="Alfonso Gabarron" userId="cb6b257f-d41f-4a05-ab53-c248b67b588d" providerId="ADAL" clId="{CEE1428F-9D32-49B9-B191-DE754494552F}" dt="2022-08-30T07:14:12.910" v="20220"/>
        <pc:sldMkLst>
          <pc:docMk/>
          <pc:sldMk cId="2431229771" sldId="2146848228"/>
        </pc:sldMkLst>
        <pc:spChg chg="mod">
          <ac:chgData name="Alfonso Gabarron" userId="cb6b257f-d41f-4a05-ab53-c248b67b588d" providerId="ADAL" clId="{CEE1428F-9D32-49B9-B191-DE754494552F}" dt="2022-08-16T10:29:06.490" v="3154" actId="14100"/>
          <ac:spMkLst>
            <pc:docMk/>
            <pc:sldMk cId="2431229771" sldId="2146848228"/>
            <ac:spMk id="6" creationId="{842C6251-406C-757E-E65F-D9D1A9A472C0}"/>
          </ac:spMkLst>
        </pc:spChg>
        <pc:spChg chg="mod">
          <ac:chgData name="Alfonso Gabarron" userId="cb6b257f-d41f-4a05-ab53-c248b67b588d" providerId="ADAL" clId="{CEE1428F-9D32-49B9-B191-DE754494552F}" dt="2022-08-16T10:29:10.591" v="3155" actId="14100"/>
          <ac:spMkLst>
            <pc:docMk/>
            <pc:sldMk cId="2431229771" sldId="2146848228"/>
            <ac:spMk id="7" creationId="{C59B4132-BD8D-5EC0-B462-EA9ACEB58E0B}"/>
          </ac:spMkLst>
        </pc:spChg>
        <pc:spChg chg="mod">
          <ac:chgData name="Alfonso Gabarron" userId="cb6b257f-d41f-4a05-ab53-c248b67b588d" providerId="ADAL" clId="{CEE1428F-9D32-49B9-B191-DE754494552F}" dt="2022-08-22T08:50:16.942" v="18795" actId="113"/>
          <ac:spMkLst>
            <pc:docMk/>
            <pc:sldMk cId="2431229771" sldId="2146848228"/>
            <ac:spMk id="9" creationId="{5757AB81-840B-8801-B66D-93FB22C8F93E}"/>
          </ac:spMkLst>
        </pc:spChg>
      </pc:sldChg>
      <pc:sldChg chg="addSp delSp modSp mod ord">
        <pc:chgData name="Alfonso Gabarron" userId="cb6b257f-d41f-4a05-ab53-c248b67b588d" providerId="ADAL" clId="{CEE1428F-9D32-49B9-B191-DE754494552F}" dt="2022-08-22T08:50:27.254" v="18797"/>
        <pc:sldMkLst>
          <pc:docMk/>
          <pc:sldMk cId="2562930583" sldId="2146848230"/>
        </pc:sldMkLst>
        <pc:spChg chg="add mod">
          <ac:chgData name="Alfonso Gabarron" userId="cb6b257f-d41f-4a05-ab53-c248b67b588d" providerId="ADAL" clId="{CEE1428F-9D32-49B9-B191-DE754494552F}" dt="2022-08-16T10:29:21.773" v="3157"/>
          <ac:spMkLst>
            <pc:docMk/>
            <pc:sldMk cId="2562930583" sldId="2146848230"/>
            <ac:spMk id="2" creationId="{F9804CC7-0D19-D8A0-D269-F448B6044D9D}"/>
          </ac:spMkLst>
        </pc:spChg>
        <pc:spChg chg="del">
          <ac:chgData name="Alfonso Gabarron" userId="cb6b257f-d41f-4a05-ab53-c248b67b588d" providerId="ADAL" clId="{CEE1428F-9D32-49B9-B191-DE754494552F}" dt="2022-08-16T10:29:21.563" v="3156" actId="478"/>
          <ac:spMkLst>
            <pc:docMk/>
            <pc:sldMk cId="2562930583" sldId="2146848230"/>
            <ac:spMk id="6" creationId="{842C6251-406C-757E-E65F-D9D1A9A472C0}"/>
          </ac:spMkLst>
        </pc:spChg>
        <pc:spChg chg="add mod">
          <ac:chgData name="Alfonso Gabarron" userId="cb6b257f-d41f-4a05-ab53-c248b67b588d" providerId="ADAL" clId="{CEE1428F-9D32-49B9-B191-DE754494552F}" dt="2022-08-22T08:50:27.254" v="18797"/>
          <ac:spMkLst>
            <pc:docMk/>
            <pc:sldMk cId="2562930583" sldId="2146848230"/>
            <ac:spMk id="6" creationId="{BB092975-CD25-525A-12A0-72507DAEBA4D}"/>
          </ac:spMkLst>
        </pc:spChg>
        <pc:spChg chg="del">
          <ac:chgData name="Alfonso Gabarron" userId="cb6b257f-d41f-4a05-ab53-c248b67b588d" providerId="ADAL" clId="{CEE1428F-9D32-49B9-B191-DE754494552F}" dt="2022-08-16T10:29:21.563" v="3156" actId="478"/>
          <ac:spMkLst>
            <pc:docMk/>
            <pc:sldMk cId="2562930583" sldId="2146848230"/>
            <ac:spMk id="7" creationId="{C59B4132-BD8D-5EC0-B462-EA9ACEB58E0B}"/>
          </ac:spMkLst>
        </pc:spChg>
        <pc:spChg chg="del">
          <ac:chgData name="Alfonso Gabarron" userId="cb6b257f-d41f-4a05-ab53-c248b67b588d" providerId="ADAL" clId="{CEE1428F-9D32-49B9-B191-DE754494552F}" dt="2022-08-16T16:28:28.974" v="9337" actId="478"/>
          <ac:spMkLst>
            <pc:docMk/>
            <pc:sldMk cId="2562930583" sldId="2146848230"/>
            <ac:spMk id="9" creationId="{5757AB81-840B-8801-B66D-93FB22C8F93E}"/>
          </ac:spMkLst>
        </pc:spChg>
        <pc:spChg chg="add mod">
          <ac:chgData name="Alfonso Gabarron" userId="cb6b257f-d41f-4a05-ab53-c248b67b588d" providerId="ADAL" clId="{CEE1428F-9D32-49B9-B191-DE754494552F}" dt="2022-08-16T10:29:21.773" v="3157"/>
          <ac:spMkLst>
            <pc:docMk/>
            <pc:sldMk cId="2562930583" sldId="2146848230"/>
            <ac:spMk id="10" creationId="{FFE8694F-F912-133C-3432-20B1B6F2A453}"/>
          </ac:spMkLst>
        </pc:spChg>
        <pc:spChg chg="add del mod">
          <ac:chgData name="Alfonso Gabarron" userId="cb6b257f-d41f-4a05-ab53-c248b67b588d" providerId="ADAL" clId="{CEE1428F-9D32-49B9-B191-DE754494552F}" dt="2022-08-22T08:50:27.002" v="18796" actId="478"/>
          <ac:spMkLst>
            <pc:docMk/>
            <pc:sldMk cId="2562930583" sldId="2146848230"/>
            <ac:spMk id="11" creationId="{900D6CCC-47E4-CB95-F71D-FFA8C928B373}"/>
          </ac:spMkLst>
        </pc:spChg>
        <pc:spChg chg="mod">
          <ac:chgData name="Alfonso Gabarron" userId="cb6b257f-d41f-4a05-ab53-c248b67b588d" providerId="ADAL" clId="{CEE1428F-9D32-49B9-B191-DE754494552F}" dt="2022-08-16T16:28:44.872" v="9339" actId="20577"/>
          <ac:spMkLst>
            <pc:docMk/>
            <pc:sldMk cId="2562930583" sldId="2146848230"/>
            <ac:spMk id="53" creationId="{2C4FE84D-A44A-A95E-BE3E-79A3F0D470CC}"/>
          </ac:spMkLst>
        </pc:spChg>
      </pc:sldChg>
      <pc:sldChg chg="addSp delSp modSp add mod">
        <pc:chgData name="Alfonso Gabarron" userId="cb6b257f-d41f-4a05-ab53-c248b67b588d" providerId="ADAL" clId="{CEE1428F-9D32-49B9-B191-DE754494552F}" dt="2022-08-29T16:13:42.815" v="19481" actId="20577"/>
        <pc:sldMkLst>
          <pc:docMk/>
          <pc:sldMk cId="3958246854" sldId="2146848234"/>
        </pc:sldMkLst>
        <pc:spChg chg="add mod topLvl">
          <ac:chgData name="Alfonso Gabarron" userId="cb6b257f-d41f-4a05-ab53-c248b67b588d" providerId="ADAL" clId="{CEE1428F-9D32-49B9-B191-DE754494552F}" dt="2022-08-22T08:30:52.454" v="17979" actId="164"/>
          <ac:spMkLst>
            <pc:docMk/>
            <pc:sldMk cId="3958246854" sldId="2146848234"/>
            <ac:spMk id="2" creationId="{9D2AD579-4E4D-3A18-5B91-3C3EEDA3E63B}"/>
          </ac:spMkLst>
        </pc:spChg>
        <pc:spChg chg="mod">
          <ac:chgData name="Alfonso Gabarron" userId="cb6b257f-d41f-4a05-ab53-c248b67b588d" providerId="ADAL" clId="{CEE1428F-9D32-49B9-B191-DE754494552F}" dt="2022-08-29T16:13:42.815" v="19481" actId="20577"/>
          <ac:spMkLst>
            <pc:docMk/>
            <pc:sldMk cId="3958246854" sldId="2146848234"/>
            <ac:spMk id="9" creationId="{5757AB81-840B-8801-B66D-93FB22C8F93E}"/>
          </ac:spMkLst>
        </pc:spChg>
        <pc:spChg chg="add mod">
          <ac:chgData name="Alfonso Gabarron" userId="cb6b257f-d41f-4a05-ab53-c248b67b588d" providerId="ADAL" clId="{CEE1428F-9D32-49B9-B191-DE754494552F}" dt="2022-08-22T08:31:30.862" v="17993" actId="1076"/>
          <ac:spMkLst>
            <pc:docMk/>
            <pc:sldMk cId="3958246854" sldId="2146848234"/>
            <ac:spMk id="11" creationId="{31386E42-D03C-1B86-2BC6-16FA08D601A5}"/>
          </ac:spMkLst>
        </pc:spChg>
        <pc:spChg chg="mod">
          <ac:chgData name="Alfonso Gabarron" userId="cb6b257f-d41f-4a05-ab53-c248b67b588d" providerId="ADAL" clId="{CEE1428F-9D32-49B9-B191-DE754494552F}" dt="2022-08-22T08:31:37.343" v="18007" actId="20577"/>
          <ac:spMkLst>
            <pc:docMk/>
            <pc:sldMk cId="3958246854" sldId="2146848234"/>
            <ac:spMk id="13" creationId="{591FC3F6-9C03-D8BE-6303-D65FFF4D252A}"/>
          </ac:spMkLst>
        </pc:spChg>
        <pc:spChg chg="mod">
          <ac:chgData name="Alfonso Gabarron" userId="cb6b257f-d41f-4a05-ab53-c248b67b588d" providerId="ADAL" clId="{CEE1428F-9D32-49B9-B191-DE754494552F}" dt="2022-08-22T08:33:45.669" v="18166" actId="20577"/>
          <ac:spMkLst>
            <pc:docMk/>
            <pc:sldMk cId="3958246854" sldId="2146848234"/>
            <ac:spMk id="14" creationId="{52E4049A-1A47-7D9C-E04B-9F1E6D1EA1F8}"/>
          </ac:spMkLst>
        </pc:spChg>
        <pc:spChg chg="add mod topLvl">
          <ac:chgData name="Alfonso Gabarron" userId="cb6b257f-d41f-4a05-ab53-c248b67b588d" providerId="ADAL" clId="{CEE1428F-9D32-49B9-B191-DE754494552F}" dt="2022-08-11T11:00:27.661" v="994" actId="108"/>
          <ac:spMkLst>
            <pc:docMk/>
            <pc:sldMk cId="3958246854" sldId="2146848234"/>
            <ac:spMk id="58" creationId="{DA89FDA9-7581-CE01-970C-7926F046ECE0}"/>
          </ac:spMkLst>
        </pc:spChg>
        <pc:spChg chg="add mod topLvl">
          <ac:chgData name="Alfonso Gabarron" userId="cb6b257f-d41f-4a05-ab53-c248b67b588d" providerId="ADAL" clId="{CEE1428F-9D32-49B9-B191-DE754494552F}" dt="2022-08-11T11:09:42.539" v="1361" actId="1038"/>
          <ac:spMkLst>
            <pc:docMk/>
            <pc:sldMk cId="3958246854" sldId="2146848234"/>
            <ac:spMk id="59" creationId="{B2AE7B62-8012-9851-BAD3-050F02166461}"/>
          </ac:spMkLst>
        </pc:spChg>
        <pc:spChg chg="add del mod">
          <ac:chgData name="Alfonso Gabarron" userId="cb6b257f-d41f-4a05-ab53-c248b67b588d" providerId="ADAL" clId="{CEE1428F-9D32-49B9-B191-DE754494552F}" dt="2022-08-11T10:50:48.729" v="98" actId="478"/>
          <ac:spMkLst>
            <pc:docMk/>
            <pc:sldMk cId="3958246854" sldId="2146848234"/>
            <ac:spMk id="60" creationId="{0E5A7194-C7A9-4F99-6AB8-152E4812B170}"/>
          </ac:spMkLst>
        </pc:spChg>
        <pc:spChg chg="add del mod">
          <ac:chgData name="Alfonso Gabarron" userId="cb6b257f-d41f-4a05-ab53-c248b67b588d" providerId="ADAL" clId="{CEE1428F-9D32-49B9-B191-DE754494552F}" dt="2022-08-11T10:51:20.520" v="118" actId="478"/>
          <ac:spMkLst>
            <pc:docMk/>
            <pc:sldMk cId="3958246854" sldId="2146848234"/>
            <ac:spMk id="61" creationId="{0467DF73-7ACB-313C-B2F6-321147DB2171}"/>
          </ac:spMkLst>
        </pc:spChg>
        <pc:spChg chg="add del mod">
          <ac:chgData name="Alfonso Gabarron" userId="cb6b257f-d41f-4a05-ab53-c248b67b588d" providerId="ADAL" clId="{CEE1428F-9D32-49B9-B191-DE754494552F}" dt="2022-08-11T10:51:20.520" v="118" actId="478"/>
          <ac:spMkLst>
            <pc:docMk/>
            <pc:sldMk cId="3958246854" sldId="2146848234"/>
            <ac:spMk id="62" creationId="{E05079B9-E112-F91F-5522-FCDCA9B7F830}"/>
          </ac:spMkLst>
        </pc:spChg>
        <pc:spChg chg="add del mod">
          <ac:chgData name="Alfonso Gabarron" userId="cb6b257f-d41f-4a05-ab53-c248b67b588d" providerId="ADAL" clId="{CEE1428F-9D32-49B9-B191-DE754494552F}" dt="2022-08-11T10:51:20.520" v="118" actId="478"/>
          <ac:spMkLst>
            <pc:docMk/>
            <pc:sldMk cId="3958246854" sldId="2146848234"/>
            <ac:spMk id="63" creationId="{36440E33-0ACC-900F-6574-CAE218C16AC4}"/>
          </ac:spMkLst>
        </pc:spChg>
        <pc:spChg chg="add del mod">
          <ac:chgData name="Alfonso Gabarron" userId="cb6b257f-d41f-4a05-ab53-c248b67b588d" providerId="ADAL" clId="{CEE1428F-9D32-49B9-B191-DE754494552F}" dt="2022-08-11T10:51:20.520" v="118" actId="478"/>
          <ac:spMkLst>
            <pc:docMk/>
            <pc:sldMk cId="3958246854" sldId="2146848234"/>
            <ac:spMk id="64" creationId="{6DF5EF0F-D74D-B2DE-42D6-EBA2B4A4AE6F}"/>
          </ac:spMkLst>
        </pc:spChg>
        <pc:spChg chg="mod topLvl">
          <ac:chgData name="Alfonso Gabarron" userId="cb6b257f-d41f-4a05-ab53-c248b67b588d" providerId="ADAL" clId="{CEE1428F-9D32-49B9-B191-DE754494552F}" dt="2022-08-22T08:30:52.454" v="17979" actId="164"/>
          <ac:spMkLst>
            <pc:docMk/>
            <pc:sldMk cId="3958246854" sldId="2146848234"/>
            <ac:spMk id="66" creationId="{2DDB9608-54F3-EF42-79B3-A0A15BB64F98}"/>
          </ac:spMkLst>
        </pc:spChg>
        <pc:spChg chg="mod topLvl">
          <ac:chgData name="Alfonso Gabarron" userId="cb6b257f-d41f-4a05-ab53-c248b67b588d" providerId="ADAL" clId="{CEE1428F-9D32-49B9-B191-DE754494552F}" dt="2022-08-22T08:30:52.454" v="17979" actId="164"/>
          <ac:spMkLst>
            <pc:docMk/>
            <pc:sldMk cId="3958246854" sldId="2146848234"/>
            <ac:spMk id="67" creationId="{A89210E9-617D-53FA-2251-62C9E22DC4B2}"/>
          </ac:spMkLst>
        </pc:spChg>
        <pc:spChg chg="mod">
          <ac:chgData name="Alfonso Gabarron" userId="cb6b257f-d41f-4a05-ab53-c248b67b588d" providerId="ADAL" clId="{CEE1428F-9D32-49B9-B191-DE754494552F}" dt="2022-08-11T10:49:06.567" v="57"/>
          <ac:spMkLst>
            <pc:docMk/>
            <pc:sldMk cId="3958246854" sldId="2146848234"/>
            <ac:spMk id="69" creationId="{8F58A58E-ADFF-AE5F-701C-4C442D8C298B}"/>
          </ac:spMkLst>
        </pc:spChg>
        <pc:spChg chg="mod">
          <ac:chgData name="Alfonso Gabarron" userId="cb6b257f-d41f-4a05-ab53-c248b67b588d" providerId="ADAL" clId="{CEE1428F-9D32-49B9-B191-DE754494552F}" dt="2022-08-11T10:49:06.567" v="57"/>
          <ac:spMkLst>
            <pc:docMk/>
            <pc:sldMk cId="3958246854" sldId="2146848234"/>
            <ac:spMk id="70" creationId="{F17A7A0B-6ED4-F57A-9BB6-918AE0DCEB23}"/>
          </ac:spMkLst>
        </pc:spChg>
        <pc:spChg chg="mod">
          <ac:chgData name="Alfonso Gabarron" userId="cb6b257f-d41f-4a05-ab53-c248b67b588d" providerId="ADAL" clId="{CEE1428F-9D32-49B9-B191-DE754494552F}" dt="2022-08-11T10:49:11.392" v="59"/>
          <ac:spMkLst>
            <pc:docMk/>
            <pc:sldMk cId="3958246854" sldId="2146848234"/>
            <ac:spMk id="72" creationId="{EC86D9E8-24FB-2D18-451C-E2501E42E06C}"/>
          </ac:spMkLst>
        </pc:spChg>
        <pc:spChg chg="mod">
          <ac:chgData name="Alfonso Gabarron" userId="cb6b257f-d41f-4a05-ab53-c248b67b588d" providerId="ADAL" clId="{CEE1428F-9D32-49B9-B191-DE754494552F}" dt="2022-08-11T10:49:11.392" v="59"/>
          <ac:spMkLst>
            <pc:docMk/>
            <pc:sldMk cId="3958246854" sldId="2146848234"/>
            <ac:spMk id="73" creationId="{A5E8E793-04F2-E97F-642D-9585276BF6B0}"/>
          </ac:spMkLst>
        </pc:spChg>
        <pc:spChg chg="mod">
          <ac:chgData name="Alfonso Gabarron" userId="cb6b257f-d41f-4a05-ab53-c248b67b588d" providerId="ADAL" clId="{CEE1428F-9D32-49B9-B191-DE754494552F}" dt="2022-08-11T10:49:14.562" v="61"/>
          <ac:spMkLst>
            <pc:docMk/>
            <pc:sldMk cId="3958246854" sldId="2146848234"/>
            <ac:spMk id="75" creationId="{AB7609FB-00C0-4BD7-4153-8D27C3D30FD2}"/>
          </ac:spMkLst>
        </pc:spChg>
        <pc:spChg chg="mod">
          <ac:chgData name="Alfonso Gabarron" userId="cb6b257f-d41f-4a05-ab53-c248b67b588d" providerId="ADAL" clId="{CEE1428F-9D32-49B9-B191-DE754494552F}" dt="2022-08-11T10:49:14.562" v="61"/>
          <ac:spMkLst>
            <pc:docMk/>
            <pc:sldMk cId="3958246854" sldId="2146848234"/>
            <ac:spMk id="76" creationId="{B29E81C3-6106-1098-E88E-35B8EE7F1032}"/>
          </ac:spMkLst>
        </pc:spChg>
        <pc:spChg chg="mod">
          <ac:chgData name="Alfonso Gabarron" userId="cb6b257f-d41f-4a05-ab53-c248b67b588d" providerId="ADAL" clId="{CEE1428F-9D32-49B9-B191-DE754494552F}" dt="2022-08-11T10:49:20.584" v="63"/>
          <ac:spMkLst>
            <pc:docMk/>
            <pc:sldMk cId="3958246854" sldId="2146848234"/>
            <ac:spMk id="78" creationId="{1EAFE226-9132-AE23-14A6-5631E33261F3}"/>
          </ac:spMkLst>
        </pc:spChg>
        <pc:spChg chg="mod">
          <ac:chgData name="Alfonso Gabarron" userId="cb6b257f-d41f-4a05-ab53-c248b67b588d" providerId="ADAL" clId="{CEE1428F-9D32-49B9-B191-DE754494552F}" dt="2022-08-11T10:49:20.584" v="63"/>
          <ac:spMkLst>
            <pc:docMk/>
            <pc:sldMk cId="3958246854" sldId="2146848234"/>
            <ac:spMk id="79" creationId="{8B583231-D056-837E-9FBF-992B0B38654D}"/>
          </ac:spMkLst>
        </pc:spChg>
        <pc:spChg chg="mod">
          <ac:chgData name="Alfonso Gabarron" userId="cb6b257f-d41f-4a05-ab53-c248b67b588d" providerId="ADAL" clId="{CEE1428F-9D32-49B9-B191-DE754494552F}" dt="2022-08-11T11:00:13.602" v="992" actId="165"/>
          <ac:spMkLst>
            <pc:docMk/>
            <pc:sldMk cId="3958246854" sldId="2146848234"/>
            <ac:spMk id="100" creationId="{B2A9DCF2-A5E2-65DC-420A-579C440B9CDE}"/>
          </ac:spMkLst>
        </pc:spChg>
        <pc:spChg chg="mod">
          <ac:chgData name="Alfonso Gabarron" userId="cb6b257f-d41f-4a05-ab53-c248b67b588d" providerId="ADAL" clId="{CEE1428F-9D32-49B9-B191-DE754494552F}" dt="2022-08-22T08:35:15.532" v="18253" actId="20577"/>
          <ac:spMkLst>
            <pc:docMk/>
            <pc:sldMk cId="3958246854" sldId="2146848234"/>
            <ac:spMk id="101" creationId="{285DF983-0265-EBEE-7ADB-F8E57124CB57}"/>
          </ac:spMkLst>
        </pc:spChg>
        <pc:spChg chg="mod">
          <ac:chgData name="Alfonso Gabarron" userId="cb6b257f-d41f-4a05-ab53-c248b67b588d" providerId="ADAL" clId="{CEE1428F-9D32-49B9-B191-DE754494552F}" dt="2022-08-11T11:00:13.602" v="992" actId="165"/>
          <ac:spMkLst>
            <pc:docMk/>
            <pc:sldMk cId="3958246854" sldId="2146848234"/>
            <ac:spMk id="103" creationId="{9D648D9C-943B-4A1C-006C-A4E732426B12}"/>
          </ac:spMkLst>
        </pc:spChg>
        <pc:spChg chg="mod">
          <ac:chgData name="Alfonso Gabarron" userId="cb6b257f-d41f-4a05-ab53-c248b67b588d" providerId="ADAL" clId="{CEE1428F-9D32-49B9-B191-DE754494552F}" dt="2022-08-11T11:00:13.602" v="992" actId="165"/>
          <ac:spMkLst>
            <pc:docMk/>
            <pc:sldMk cId="3958246854" sldId="2146848234"/>
            <ac:spMk id="104" creationId="{B1431910-4379-7695-8102-0C0D3B67443E}"/>
          </ac:spMkLst>
        </pc:spChg>
        <pc:spChg chg="mod">
          <ac:chgData name="Alfonso Gabarron" userId="cb6b257f-d41f-4a05-ab53-c248b67b588d" providerId="ADAL" clId="{CEE1428F-9D32-49B9-B191-DE754494552F}" dt="2022-08-11T10:49:55.322" v="72"/>
          <ac:spMkLst>
            <pc:docMk/>
            <pc:sldMk cId="3958246854" sldId="2146848234"/>
            <ac:spMk id="106" creationId="{454E2205-3552-4966-ADCB-4211988DDC3A}"/>
          </ac:spMkLst>
        </pc:spChg>
        <pc:spChg chg="mod">
          <ac:chgData name="Alfonso Gabarron" userId="cb6b257f-d41f-4a05-ab53-c248b67b588d" providerId="ADAL" clId="{CEE1428F-9D32-49B9-B191-DE754494552F}" dt="2022-08-11T10:49:55.322" v="72"/>
          <ac:spMkLst>
            <pc:docMk/>
            <pc:sldMk cId="3958246854" sldId="2146848234"/>
            <ac:spMk id="107" creationId="{7768FEC3-0BCC-6CB1-AE1A-9ED937C92607}"/>
          </ac:spMkLst>
        </pc:spChg>
        <pc:spChg chg="del">
          <ac:chgData name="Alfonso Gabarron" userId="cb6b257f-d41f-4a05-ab53-c248b67b588d" providerId="ADAL" clId="{CEE1428F-9D32-49B9-B191-DE754494552F}" dt="2022-08-11T10:46:46.974" v="20" actId="478"/>
          <ac:spMkLst>
            <pc:docMk/>
            <pc:sldMk cId="3958246854" sldId="2146848234"/>
            <ac:spMk id="111" creationId="{5445D556-880A-9977-4F58-465751FC8C54}"/>
          </ac:spMkLst>
        </pc:spChg>
        <pc:spChg chg="del">
          <ac:chgData name="Alfonso Gabarron" userId="cb6b257f-d41f-4a05-ab53-c248b67b588d" providerId="ADAL" clId="{CEE1428F-9D32-49B9-B191-DE754494552F}" dt="2022-08-11T10:46:46.974" v="20" actId="478"/>
          <ac:spMkLst>
            <pc:docMk/>
            <pc:sldMk cId="3958246854" sldId="2146848234"/>
            <ac:spMk id="113" creationId="{4C6F1016-AB2E-2EE4-2CE1-40EF635B2414}"/>
          </ac:spMkLst>
        </pc:spChg>
        <pc:spChg chg="mod topLvl">
          <ac:chgData name="Alfonso Gabarron" userId="cb6b257f-d41f-4a05-ab53-c248b67b588d" providerId="ADAL" clId="{CEE1428F-9D32-49B9-B191-DE754494552F}" dt="2022-08-22T08:30:52.454" v="17979" actId="164"/>
          <ac:spMkLst>
            <pc:docMk/>
            <pc:sldMk cId="3958246854" sldId="2146848234"/>
            <ac:spMk id="120" creationId="{CF4369D2-250A-83C0-A641-E4177527EB0A}"/>
          </ac:spMkLst>
        </pc:spChg>
        <pc:spChg chg="mod topLvl">
          <ac:chgData name="Alfonso Gabarron" userId="cb6b257f-d41f-4a05-ab53-c248b67b588d" providerId="ADAL" clId="{CEE1428F-9D32-49B9-B191-DE754494552F}" dt="2022-08-11T11:00:29.868" v="997" actId="108"/>
          <ac:spMkLst>
            <pc:docMk/>
            <pc:sldMk cId="3958246854" sldId="2146848234"/>
            <ac:spMk id="121" creationId="{E9AE82FA-3A70-D504-A8D8-3E8A39826F4E}"/>
          </ac:spMkLst>
        </pc:spChg>
        <pc:spChg chg="mod topLvl">
          <ac:chgData name="Alfonso Gabarron" userId="cb6b257f-d41f-4a05-ab53-c248b67b588d" providerId="ADAL" clId="{CEE1428F-9D32-49B9-B191-DE754494552F}" dt="2022-08-11T11:09:42.539" v="1361" actId="1038"/>
          <ac:spMkLst>
            <pc:docMk/>
            <pc:sldMk cId="3958246854" sldId="2146848234"/>
            <ac:spMk id="122" creationId="{A1F5F318-7D40-1E7F-0508-F5F3A0F41F64}"/>
          </ac:spMkLst>
        </pc:spChg>
        <pc:spChg chg="mod">
          <ac:chgData name="Alfonso Gabarron" userId="cb6b257f-d41f-4a05-ab53-c248b67b588d" providerId="ADAL" clId="{CEE1428F-9D32-49B9-B191-DE754494552F}" dt="2022-08-11T11:00:13.602" v="992" actId="165"/>
          <ac:spMkLst>
            <pc:docMk/>
            <pc:sldMk cId="3958246854" sldId="2146848234"/>
            <ac:spMk id="126" creationId="{5E13B207-5CD9-C194-8083-C7043A49683F}"/>
          </ac:spMkLst>
        </pc:spChg>
        <pc:spChg chg="mod">
          <ac:chgData name="Alfonso Gabarron" userId="cb6b257f-d41f-4a05-ab53-c248b67b588d" providerId="ADAL" clId="{CEE1428F-9D32-49B9-B191-DE754494552F}" dt="2022-08-11T11:00:13.602" v="992" actId="165"/>
          <ac:spMkLst>
            <pc:docMk/>
            <pc:sldMk cId="3958246854" sldId="2146848234"/>
            <ac:spMk id="132" creationId="{12C4F9C5-1159-7389-DC8B-112E98239805}"/>
          </ac:spMkLst>
        </pc:spChg>
        <pc:spChg chg="mod">
          <ac:chgData name="Alfonso Gabarron" userId="cb6b257f-d41f-4a05-ab53-c248b67b588d" providerId="ADAL" clId="{CEE1428F-9D32-49B9-B191-DE754494552F}" dt="2022-08-11T11:00:13.602" v="992" actId="165"/>
          <ac:spMkLst>
            <pc:docMk/>
            <pc:sldMk cId="3958246854" sldId="2146848234"/>
            <ac:spMk id="133" creationId="{AEC6594E-9AA3-D6EE-DABA-3009CA3216C9}"/>
          </ac:spMkLst>
        </pc:spChg>
        <pc:spChg chg="mod">
          <ac:chgData name="Alfonso Gabarron" userId="cb6b257f-d41f-4a05-ab53-c248b67b588d" providerId="ADAL" clId="{CEE1428F-9D32-49B9-B191-DE754494552F}" dt="2022-08-11T11:00:13.602" v="992" actId="165"/>
          <ac:spMkLst>
            <pc:docMk/>
            <pc:sldMk cId="3958246854" sldId="2146848234"/>
            <ac:spMk id="134" creationId="{5E501719-A8E6-FCD1-D998-38F2F237902E}"/>
          </ac:spMkLst>
        </pc:spChg>
        <pc:spChg chg="mod topLvl">
          <ac:chgData name="Alfonso Gabarron" userId="cb6b257f-d41f-4a05-ab53-c248b67b588d" providerId="ADAL" clId="{CEE1428F-9D32-49B9-B191-DE754494552F}" dt="2022-08-22T08:30:52.454" v="17979" actId="164"/>
          <ac:spMkLst>
            <pc:docMk/>
            <pc:sldMk cId="3958246854" sldId="2146848234"/>
            <ac:spMk id="135" creationId="{447E9D7A-AA7C-19F1-B3CF-8255D4AB8934}"/>
          </ac:spMkLst>
        </pc:spChg>
        <pc:spChg chg="mod topLvl">
          <ac:chgData name="Alfonso Gabarron" userId="cb6b257f-d41f-4a05-ab53-c248b67b588d" providerId="ADAL" clId="{CEE1428F-9D32-49B9-B191-DE754494552F}" dt="2022-08-22T08:30:52.454" v="17979" actId="164"/>
          <ac:spMkLst>
            <pc:docMk/>
            <pc:sldMk cId="3958246854" sldId="2146848234"/>
            <ac:spMk id="136" creationId="{BB054E60-24F0-E518-EECF-2873D7F16E56}"/>
          </ac:spMkLst>
        </pc:spChg>
        <pc:spChg chg="mod topLvl">
          <ac:chgData name="Alfonso Gabarron" userId="cb6b257f-d41f-4a05-ab53-c248b67b588d" providerId="ADAL" clId="{CEE1428F-9D32-49B9-B191-DE754494552F}" dt="2022-08-29T16:11:20.786" v="19271" actId="1076"/>
          <ac:spMkLst>
            <pc:docMk/>
            <pc:sldMk cId="3958246854" sldId="2146848234"/>
            <ac:spMk id="138" creationId="{E640E0EB-A687-C5A0-B00F-4B2E33BDAC9E}"/>
          </ac:spMkLst>
        </pc:spChg>
        <pc:spChg chg="mod topLvl">
          <ac:chgData name="Alfonso Gabarron" userId="cb6b257f-d41f-4a05-ab53-c248b67b588d" providerId="ADAL" clId="{CEE1428F-9D32-49B9-B191-DE754494552F}" dt="2022-08-29T16:09:56.006" v="19267" actId="165"/>
          <ac:spMkLst>
            <pc:docMk/>
            <pc:sldMk cId="3958246854" sldId="2146848234"/>
            <ac:spMk id="139" creationId="{C880A749-4835-8C75-CC25-AD8984B1311F}"/>
          </ac:spMkLst>
        </pc:spChg>
        <pc:spChg chg="del mod topLvl">
          <ac:chgData name="Alfonso Gabarron" userId="cb6b257f-d41f-4a05-ab53-c248b67b588d" providerId="ADAL" clId="{CEE1428F-9D32-49B9-B191-DE754494552F}" dt="2022-08-11T10:51:39.710" v="124" actId="478"/>
          <ac:spMkLst>
            <pc:docMk/>
            <pc:sldMk cId="3958246854" sldId="2146848234"/>
            <ac:spMk id="140" creationId="{99D6929A-DD6D-1C0C-36B2-1F67173954A8}"/>
          </ac:spMkLst>
        </pc:spChg>
        <pc:spChg chg="mod">
          <ac:chgData name="Alfonso Gabarron" userId="cb6b257f-d41f-4a05-ab53-c248b67b588d" providerId="ADAL" clId="{CEE1428F-9D32-49B9-B191-DE754494552F}" dt="2022-08-11T10:51:37.167" v="123" actId="165"/>
          <ac:spMkLst>
            <pc:docMk/>
            <pc:sldMk cId="3958246854" sldId="2146848234"/>
            <ac:spMk id="144" creationId="{B6A525CC-97B3-3B8B-DB4D-8BADC33C880C}"/>
          </ac:spMkLst>
        </pc:spChg>
        <pc:spChg chg="mod">
          <ac:chgData name="Alfonso Gabarron" userId="cb6b257f-d41f-4a05-ab53-c248b67b588d" providerId="ADAL" clId="{CEE1428F-9D32-49B9-B191-DE754494552F}" dt="2022-08-11T10:51:37.167" v="123" actId="165"/>
          <ac:spMkLst>
            <pc:docMk/>
            <pc:sldMk cId="3958246854" sldId="2146848234"/>
            <ac:spMk id="145" creationId="{15B6D75D-759D-EF99-919D-72F91B0CDACB}"/>
          </ac:spMkLst>
        </pc:spChg>
        <pc:spChg chg="mod">
          <ac:chgData name="Alfonso Gabarron" userId="cb6b257f-d41f-4a05-ab53-c248b67b588d" providerId="ADAL" clId="{CEE1428F-9D32-49B9-B191-DE754494552F}" dt="2022-08-29T16:09:56.006" v="19267" actId="165"/>
          <ac:spMkLst>
            <pc:docMk/>
            <pc:sldMk cId="3958246854" sldId="2146848234"/>
            <ac:spMk id="146" creationId="{D7B71A7A-3E20-556B-5C1A-15E19F271F85}"/>
          </ac:spMkLst>
        </pc:spChg>
        <pc:spChg chg="mod">
          <ac:chgData name="Alfonso Gabarron" userId="cb6b257f-d41f-4a05-ab53-c248b67b588d" providerId="ADAL" clId="{CEE1428F-9D32-49B9-B191-DE754494552F}" dt="2022-08-29T16:09:56.006" v="19267" actId="165"/>
          <ac:spMkLst>
            <pc:docMk/>
            <pc:sldMk cId="3958246854" sldId="2146848234"/>
            <ac:spMk id="147" creationId="{9ECADCBE-158B-FE4A-61FF-4F64FCC74C9C}"/>
          </ac:spMkLst>
        </pc:spChg>
        <pc:spChg chg="mod">
          <ac:chgData name="Alfonso Gabarron" userId="cb6b257f-d41f-4a05-ab53-c248b67b588d" providerId="ADAL" clId="{CEE1428F-9D32-49B9-B191-DE754494552F}" dt="2022-08-29T16:09:56.006" v="19267" actId="165"/>
          <ac:spMkLst>
            <pc:docMk/>
            <pc:sldMk cId="3958246854" sldId="2146848234"/>
            <ac:spMk id="148" creationId="{2E59EF47-87D9-1E00-2DDC-91B67AD72D59}"/>
          </ac:spMkLst>
        </pc:spChg>
        <pc:spChg chg="mod">
          <ac:chgData name="Alfonso Gabarron" userId="cb6b257f-d41f-4a05-ab53-c248b67b588d" providerId="ADAL" clId="{CEE1428F-9D32-49B9-B191-DE754494552F}" dt="2022-08-29T16:09:56.006" v="19267" actId="165"/>
          <ac:spMkLst>
            <pc:docMk/>
            <pc:sldMk cId="3958246854" sldId="2146848234"/>
            <ac:spMk id="149" creationId="{68B47AC0-850D-2AC8-320F-99BE72213C45}"/>
          </ac:spMkLst>
        </pc:spChg>
        <pc:grpChg chg="add del mod">
          <ac:chgData name="Alfonso Gabarron" userId="cb6b257f-d41f-4a05-ab53-c248b67b588d" providerId="ADAL" clId="{CEE1428F-9D32-49B9-B191-DE754494552F}" dt="2022-08-11T10:50:56.373" v="99" actId="165"/>
          <ac:grpSpMkLst>
            <pc:docMk/>
            <pc:sldMk cId="3958246854" sldId="2146848234"/>
            <ac:grpSpMk id="3" creationId="{716E8841-24C7-45B3-FF0E-6FB525DDFD46}"/>
          </ac:grpSpMkLst>
        </pc:grpChg>
        <pc:grpChg chg="add del mod">
          <ac:chgData name="Alfonso Gabarron" userId="cb6b257f-d41f-4a05-ab53-c248b67b588d" providerId="ADAL" clId="{CEE1428F-9D32-49B9-B191-DE754494552F}" dt="2022-08-29T16:09:56.006" v="19267" actId="165"/>
          <ac:grpSpMkLst>
            <pc:docMk/>
            <pc:sldMk cId="3958246854" sldId="2146848234"/>
            <ac:grpSpMk id="3" creationId="{B246F284-536A-8493-275C-8BD873708267}"/>
          </ac:grpSpMkLst>
        </pc:grpChg>
        <pc:grpChg chg="add mod">
          <ac:chgData name="Alfonso Gabarron" userId="cb6b257f-d41f-4a05-ab53-c248b67b588d" providerId="ADAL" clId="{CEE1428F-9D32-49B9-B191-DE754494552F}" dt="2022-08-23T11:50:58.301" v="19171" actId="1036"/>
          <ac:grpSpMkLst>
            <pc:docMk/>
            <pc:sldMk cId="3958246854" sldId="2146848234"/>
            <ac:grpSpMk id="10" creationId="{072C9511-F70E-480F-DB8D-AB5EE2AE509C}"/>
          </ac:grpSpMkLst>
        </pc:grpChg>
        <pc:grpChg chg="add del mod">
          <ac:chgData name="Alfonso Gabarron" userId="cb6b257f-d41f-4a05-ab53-c248b67b588d" providerId="ADAL" clId="{CEE1428F-9D32-49B9-B191-DE754494552F}" dt="2022-08-11T11:00:13.602" v="992" actId="165"/>
          <ac:grpSpMkLst>
            <pc:docMk/>
            <pc:sldMk cId="3958246854" sldId="2146848234"/>
            <ac:grpSpMk id="11" creationId="{47932FF3-C9C9-FAB1-F659-29DB05E4936E}"/>
          </ac:grpSpMkLst>
        </pc:grpChg>
        <pc:grpChg chg="add mod">
          <ac:chgData name="Alfonso Gabarron" userId="cb6b257f-d41f-4a05-ab53-c248b67b588d" providerId="ADAL" clId="{CEE1428F-9D32-49B9-B191-DE754494552F}" dt="2022-08-22T08:31:30.862" v="17993" actId="1076"/>
          <ac:grpSpMkLst>
            <pc:docMk/>
            <pc:sldMk cId="3958246854" sldId="2146848234"/>
            <ac:grpSpMk id="12" creationId="{8AFA8B86-8272-61F7-48A2-4DCB9AC04EB2}"/>
          </ac:grpSpMkLst>
        </pc:grpChg>
        <pc:grpChg chg="add del mod">
          <ac:chgData name="Alfonso Gabarron" userId="cb6b257f-d41f-4a05-ab53-c248b67b588d" providerId="ADAL" clId="{CEE1428F-9D32-49B9-B191-DE754494552F}" dt="2022-08-11T11:00:13.602" v="992" actId="165"/>
          <ac:grpSpMkLst>
            <pc:docMk/>
            <pc:sldMk cId="3958246854" sldId="2146848234"/>
            <ac:grpSpMk id="13" creationId="{1F2B1303-046B-05B1-DA83-EED76CDCEB9A}"/>
          </ac:grpSpMkLst>
        </pc:grpChg>
        <pc:grpChg chg="del">
          <ac:chgData name="Alfonso Gabarron" userId="cb6b257f-d41f-4a05-ab53-c248b67b588d" providerId="ADAL" clId="{CEE1428F-9D32-49B9-B191-DE754494552F}" dt="2022-08-11T10:46:46.974" v="20" actId="478"/>
          <ac:grpSpMkLst>
            <pc:docMk/>
            <pc:sldMk cId="3958246854" sldId="2146848234"/>
            <ac:grpSpMk id="32" creationId="{6FAEFD71-A274-A553-DF6B-4518FCB1270E}"/>
          </ac:grpSpMkLst>
        </pc:grpChg>
        <pc:grpChg chg="del">
          <ac:chgData name="Alfonso Gabarron" userId="cb6b257f-d41f-4a05-ab53-c248b67b588d" providerId="ADAL" clId="{CEE1428F-9D32-49B9-B191-DE754494552F}" dt="2022-08-11T10:46:46.974" v="20" actId="478"/>
          <ac:grpSpMkLst>
            <pc:docMk/>
            <pc:sldMk cId="3958246854" sldId="2146848234"/>
            <ac:grpSpMk id="33" creationId="{C3A58C56-502B-E259-AA1E-7DF3CAE0CE91}"/>
          </ac:grpSpMkLst>
        </pc:grpChg>
        <pc:grpChg chg="del">
          <ac:chgData name="Alfonso Gabarron" userId="cb6b257f-d41f-4a05-ab53-c248b67b588d" providerId="ADAL" clId="{CEE1428F-9D32-49B9-B191-DE754494552F}" dt="2022-08-11T10:46:46.974" v="20" actId="478"/>
          <ac:grpSpMkLst>
            <pc:docMk/>
            <pc:sldMk cId="3958246854" sldId="2146848234"/>
            <ac:grpSpMk id="34" creationId="{CB83FE92-EF3A-A522-5EA1-3E5AB17FF409}"/>
          </ac:grpSpMkLst>
        </pc:grpChg>
        <pc:grpChg chg="del">
          <ac:chgData name="Alfonso Gabarron" userId="cb6b257f-d41f-4a05-ab53-c248b67b588d" providerId="ADAL" clId="{CEE1428F-9D32-49B9-B191-DE754494552F}" dt="2022-08-11T10:46:46.974" v="20" actId="478"/>
          <ac:grpSpMkLst>
            <pc:docMk/>
            <pc:sldMk cId="3958246854" sldId="2146848234"/>
            <ac:grpSpMk id="35" creationId="{B185A249-D965-B3AE-71B0-53CEFC7FD9B5}"/>
          </ac:grpSpMkLst>
        </pc:grpChg>
        <pc:grpChg chg="del">
          <ac:chgData name="Alfonso Gabarron" userId="cb6b257f-d41f-4a05-ab53-c248b67b588d" providerId="ADAL" clId="{CEE1428F-9D32-49B9-B191-DE754494552F}" dt="2022-08-11T10:46:46.974" v="20" actId="478"/>
          <ac:grpSpMkLst>
            <pc:docMk/>
            <pc:sldMk cId="3958246854" sldId="2146848234"/>
            <ac:grpSpMk id="36" creationId="{9AC73BC7-A73D-46D5-F116-4EAFA09BB9BB}"/>
          </ac:grpSpMkLst>
        </pc:grpChg>
        <pc:grpChg chg="del">
          <ac:chgData name="Alfonso Gabarron" userId="cb6b257f-d41f-4a05-ab53-c248b67b588d" providerId="ADAL" clId="{CEE1428F-9D32-49B9-B191-DE754494552F}" dt="2022-08-11T10:46:46.974" v="20" actId="478"/>
          <ac:grpSpMkLst>
            <pc:docMk/>
            <pc:sldMk cId="3958246854" sldId="2146848234"/>
            <ac:grpSpMk id="37" creationId="{1B4122A7-0723-9983-A558-3808B3631527}"/>
          </ac:grpSpMkLst>
        </pc:grpChg>
        <pc:grpChg chg="del">
          <ac:chgData name="Alfonso Gabarron" userId="cb6b257f-d41f-4a05-ab53-c248b67b588d" providerId="ADAL" clId="{CEE1428F-9D32-49B9-B191-DE754494552F}" dt="2022-08-11T10:46:46.974" v="20" actId="478"/>
          <ac:grpSpMkLst>
            <pc:docMk/>
            <pc:sldMk cId="3958246854" sldId="2146848234"/>
            <ac:grpSpMk id="38" creationId="{88F7C542-9A60-B8B1-1751-845637CA930D}"/>
          </ac:grpSpMkLst>
        </pc:grpChg>
        <pc:grpChg chg="del">
          <ac:chgData name="Alfonso Gabarron" userId="cb6b257f-d41f-4a05-ab53-c248b67b588d" providerId="ADAL" clId="{CEE1428F-9D32-49B9-B191-DE754494552F}" dt="2022-08-11T10:46:46.974" v="20" actId="478"/>
          <ac:grpSpMkLst>
            <pc:docMk/>
            <pc:sldMk cId="3958246854" sldId="2146848234"/>
            <ac:grpSpMk id="39" creationId="{9F421FC7-E37F-30BE-86A9-41A394326902}"/>
          </ac:grpSpMkLst>
        </pc:grpChg>
        <pc:grpChg chg="del">
          <ac:chgData name="Alfonso Gabarron" userId="cb6b257f-d41f-4a05-ab53-c248b67b588d" providerId="ADAL" clId="{CEE1428F-9D32-49B9-B191-DE754494552F}" dt="2022-08-11T10:46:46.974" v="20" actId="478"/>
          <ac:grpSpMkLst>
            <pc:docMk/>
            <pc:sldMk cId="3958246854" sldId="2146848234"/>
            <ac:grpSpMk id="40" creationId="{BF4B8E49-F3C4-4D34-68B5-AF8A7FBC16B5}"/>
          </ac:grpSpMkLst>
        </pc:grpChg>
        <pc:grpChg chg="add del mod topLvl">
          <ac:chgData name="Alfonso Gabarron" userId="cb6b257f-d41f-4a05-ab53-c248b67b588d" providerId="ADAL" clId="{CEE1428F-9D32-49B9-B191-DE754494552F}" dt="2022-08-22T08:30:46.361" v="17978" actId="165"/>
          <ac:grpSpMkLst>
            <pc:docMk/>
            <pc:sldMk cId="3958246854" sldId="2146848234"/>
            <ac:grpSpMk id="65" creationId="{DBC9842A-236C-E501-AEEA-CECADFB9E125}"/>
          </ac:grpSpMkLst>
        </pc:grpChg>
        <pc:grpChg chg="add del mod">
          <ac:chgData name="Alfonso Gabarron" userId="cb6b257f-d41f-4a05-ab53-c248b67b588d" providerId="ADAL" clId="{CEE1428F-9D32-49B9-B191-DE754494552F}" dt="2022-08-11T10:51:20.520" v="118" actId="478"/>
          <ac:grpSpMkLst>
            <pc:docMk/>
            <pc:sldMk cId="3958246854" sldId="2146848234"/>
            <ac:grpSpMk id="68" creationId="{9D77A9BD-DED4-6F09-4A8C-4F4CEBBB7C3C}"/>
          </ac:grpSpMkLst>
        </pc:grpChg>
        <pc:grpChg chg="add del mod">
          <ac:chgData name="Alfonso Gabarron" userId="cb6b257f-d41f-4a05-ab53-c248b67b588d" providerId="ADAL" clId="{CEE1428F-9D32-49B9-B191-DE754494552F}" dt="2022-08-11T10:51:20.520" v="118" actId="478"/>
          <ac:grpSpMkLst>
            <pc:docMk/>
            <pc:sldMk cId="3958246854" sldId="2146848234"/>
            <ac:grpSpMk id="71" creationId="{E2B3BE47-5552-2799-9D0A-4E21787ABCAB}"/>
          </ac:grpSpMkLst>
        </pc:grpChg>
        <pc:grpChg chg="add del mod">
          <ac:chgData name="Alfonso Gabarron" userId="cb6b257f-d41f-4a05-ab53-c248b67b588d" providerId="ADAL" clId="{CEE1428F-9D32-49B9-B191-DE754494552F}" dt="2022-08-11T10:51:20.520" v="118" actId="478"/>
          <ac:grpSpMkLst>
            <pc:docMk/>
            <pc:sldMk cId="3958246854" sldId="2146848234"/>
            <ac:grpSpMk id="74" creationId="{952AEBDD-9CE0-8877-D861-29D1989768B0}"/>
          </ac:grpSpMkLst>
        </pc:grpChg>
        <pc:grpChg chg="add del mod">
          <ac:chgData name="Alfonso Gabarron" userId="cb6b257f-d41f-4a05-ab53-c248b67b588d" providerId="ADAL" clId="{CEE1428F-9D32-49B9-B191-DE754494552F}" dt="2022-08-11T10:51:20.520" v="118" actId="478"/>
          <ac:grpSpMkLst>
            <pc:docMk/>
            <pc:sldMk cId="3958246854" sldId="2146848234"/>
            <ac:grpSpMk id="77" creationId="{5F4B4CD0-478E-6373-2121-B9E37AB5934E}"/>
          </ac:grpSpMkLst>
        </pc:grpChg>
        <pc:grpChg chg="del">
          <ac:chgData name="Alfonso Gabarron" userId="cb6b257f-d41f-4a05-ab53-c248b67b588d" providerId="ADAL" clId="{CEE1428F-9D32-49B9-B191-DE754494552F}" dt="2022-08-11T10:46:46.974" v="20" actId="478"/>
          <ac:grpSpMkLst>
            <pc:docMk/>
            <pc:sldMk cId="3958246854" sldId="2146848234"/>
            <ac:grpSpMk id="98" creationId="{37A2C38E-12FF-0A5A-9EC5-7D0F06BC0561}"/>
          </ac:grpSpMkLst>
        </pc:grpChg>
        <pc:grpChg chg="add mod topLvl">
          <ac:chgData name="Alfonso Gabarron" userId="cb6b257f-d41f-4a05-ab53-c248b67b588d" providerId="ADAL" clId="{CEE1428F-9D32-49B9-B191-DE754494552F}" dt="2022-08-11T11:00:13.602" v="992" actId="165"/>
          <ac:grpSpMkLst>
            <pc:docMk/>
            <pc:sldMk cId="3958246854" sldId="2146848234"/>
            <ac:grpSpMk id="99" creationId="{4E4F7525-77B3-F55C-4298-C8BC9992E756}"/>
          </ac:grpSpMkLst>
        </pc:grpChg>
        <pc:grpChg chg="add mod topLvl">
          <ac:chgData name="Alfonso Gabarron" userId="cb6b257f-d41f-4a05-ab53-c248b67b588d" providerId="ADAL" clId="{CEE1428F-9D32-49B9-B191-DE754494552F}" dt="2022-08-11T11:09:42.539" v="1361" actId="1038"/>
          <ac:grpSpMkLst>
            <pc:docMk/>
            <pc:sldMk cId="3958246854" sldId="2146848234"/>
            <ac:grpSpMk id="102" creationId="{1AC7169A-288A-D257-99DB-02579645800F}"/>
          </ac:grpSpMkLst>
        </pc:grpChg>
        <pc:grpChg chg="add del mod">
          <ac:chgData name="Alfonso Gabarron" userId="cb6b257f-d41f-4a05-ab53-c248b67b588d" providerId="ADAL" clId="{CEE1428F-9D32-49B9-B191-DE754494552F}" dt="2022-08-11T10:50:48.729" v="98" actId="478"/>
          <ac:grpSpMkLst>
            <pc:docMk/>
            <pc:sldMk cId="3958246854" sldId="2146848234"/>
            <ac:grpSpMk id="105" creationId="{1F0441DE-B0C1-7D45-2C4C-0C3638E29DD6}"/>
          </ac:grpSpMkLst>
        </pc:grpChg>
        <pc:grpChg chg="add del mod">
          <ac:chgData name="Alfonso Gabarron" userId="cb6b257f-d41f-4a05-ab53-c248b67b588d" providerId="ADAL" clId="{CEE1428F-9D32-49B9-B191-DE754494552F}" dt="2022-08-11T11:00:13.602" v="992" actId="165"/>
          <ac:grpSpMkLst>
            <pc:docMk/>
            <pc:sldMk cId="3958246854" sldId="2146848234"/>
            <ac:grpSpMk id="108" creationId="{476711AE-9332-C111-31FB-1CE5F1874563}"/>
          </ac:grpSpMkLst>
        </pc:grpChg>
        <pc:grpChg chg="del">
          <ac:chgData name="Alfonso Gabarron" userId="cb6b257f-d41f-4a05-ab53-c248b67b588d" providerId="ADAL" clId="{CEE1428F-9D32-49B9-B191-DE754494552F}" dt="2022-08-11T10:46:46.974" v="20" actId="478"/>
          <ac:grpSpMkLst>
            <pc:docMk/>
            <pc:sldMk cId="3958246854" sldId="2146848234"/>
            <ac:grpSpMk id="112" creationId="{FFAC3893-7BBB-8433-47B1-6882EE3107FE}"/>
          </ac:grpSpMkLst>
        </pc:grpChg>
        <pc:grpChg chg="del">
          <ac:chgData name="Alfonso Gabarron" userId="cb6b257f-d41f-4a05-ab53-c248b67b588d" providerId="ADAL" clId="{CEE1428F-9D32-49B9-B191-DE754494552F}" dt="2022-08-11T10:46:46.974" v="20" actId="478"/>
          <ac:grpSpMkLst>
            <pc:docMk/>
            <pc:sldMk cId="3958246854" sldId="2146848234"/>
            <ac:grpSpMk id="114" creationId="{28DCBC0C-8D78-8A69-B282-9404892920BB}"/>
          </ac:grpSpMkLst>
        </pc:grpChg>
        <pc:grpChg chg="del mod topLvl">
          <ac:chgData name="Alfonso Gabarron" userId="cb6b257f-d41f-4a05-ab53-c248b67b588d" providerId="ADAL" clId="{CEE1428F-9D32-49B9-B191-DE754494552F}" dt="2022-08-22T08:30:46.361" v="17978" actId="165"/>
          <ac:grpSpMkLst>
            <pc:docMk/>
            <pc:sldMk cId="3958246854" sldId="2146848234"/>
            <ac:grpSpMk id="123" creationId="{72285830-60CB-D903-E4A0-66E02F08FEA0}"/>
          </ac:grpSpMkLst>
        </pc:grpChg>
        <pc:grpChg chg="mod topLvl">
          <ac:chgData name="Alfonso Gabarron" userId="cb6b257f-d41f-4a05-ab53-c248b67b588d" providerId="ADAL" clId="{CEE1428F-9D32-49B9-B191-DE754494552F}" dt="2022-08-11T11:00:13.602" v="992" actId="165"/>
          <ac:grpSpMkLst>
            <pc:docMk/>
            <pc:sldMk cId="3958246854" sldId="2146848234"/>
            <ac:grpSpMk id="124" creationId="{1A0D152B-A3B8-40E0-4D45-49D2CED7C824}"/>
          </ac:grpSpMkLst>
        </pc:grpChg>
        <pc:grpChg chg="mod topLvl">
          <ac:chgData name="Alfonso Gabarron" userId="cb6b257f-d41f-4a05-ab53-c248b67b588d" providerId="ADAL" clId="{CEE1428F-9D32-49B9-B191-DE754494552F}" dt="2022-08-29T16:10:27.172" v="19270" actId="552"/>
          <ac:grpSpMkLst>
            <pc:docMk/>
            <pc:sldMk cId="3958246854" sldId="2146848234"/>
            <ac:grpSpMk id="125" creationId="{0688A784-9B84-2B5A-5242-EF066868ECFF}"/>
          </ac:grpSpMkLst>
        </pc:grpChg>
        <pc:grpChg chg="add del mod">
          <ac:chgData name="Alfonso Gabarron" userId="cb6b257f-d41f-4a05-ab53-c248b67b588d" providerId="ADAL" clId="{CEE1428F-9D32-49B9-B191-DE754494552F}" dt="2022-08-11T10:51:37.167" v="123" actId="165"/>
          <ac:grpSpMkLst>
            <pc:docMk/>
            <pc:sldMk cId="3958246854" sldId="2146848234"/>
            <ac:grpSpMk id="137" creationId="{43BEEBD5-6E8E-D5D4-14A8-E789ACCFEFF0}"/>
          </ac:grpSpMkLst>
        </pc:grpChg>
        <pc:grpChg chg="mod topLvl">
          <ac:chgData name="Alfonso Gabarron" userId="cb6b257f-d41f-4a05-ab53-c248b67b588d" providerId="ADAL" clId="{CEE1428F-9D32-49B9-B191-DE754494552F}" dt="2022-08-29T16:10:06.631" v="19268" actId="1076"/>
          <ac:grpSpMkLst>
            <pc:docMk/>
            <pc:sldMk cId="3958246854" sldId="2146848234"/>
            <ac:grpSpMk id="141" creationId="{F141F6CF-5AED-CF72-C095-FA793437AC7E}"/>
          </ac:grpSpMkLst>
        </pc:grpChg>
        <pc:grpChg chg="mod topLvl">
          <ac:chgData name="Alfonso Gabarron" userId="cb6b257f-d41f-4a05-ab53-c248b67b588d" providerId="ADAL" clId="{CEE1428F-9D32-49B9-B191-DE754494552F}" dt="2022-08-29T16:10:27.172" v="19270" actId="552"/>
          <ac:grpSpMkLst>
            <pc:docMk/>
            <pc:sldMk cId="3958246854" sldId="2146848234"/>
            <ac:grpSpMk id="142" creationId="{415EC7D9-284B-8B98-B4EF-D558BFC6C17D}"/>
          </ac:grpSpMkLst>
        </pc:grpChg>
        <pc:grpChg chg="del mod topLvl">
          <ac:chgData name="Alfonso Gabarron" userId="cb6b257f-d41f-4a05-ab53-c248b67b588d" providerId="ADAL" clId="{CEE1428F-9D32-49B9-B191-DE754494552F}" dt="2022-08-11T10:51:39.710" v="124" actId="478"/>
          <ac:grpSpMkLst>
            <pc:docMk/>
            <pc:sldMk cId="3958246854" sldId="2146848234"/>
            <ac:grpSpMk id="143" creationId="{FE0685BB-DE44-AA0A-9B0E-68D051FA56D3}"/>
          </ac:grpSpMkLst>
        </pc:grpChg>
        <pc:picChg chg="del">
          <ac:chgData name="Alfonso Gabarron" userId="cb6b257f-d41f-4a05-ab53-c248b67b588d" providerId="ADAL" clId="{CEE1428F-9D32-49B9-B191-DE754494552F}" dt="2022-08-11T10:46:46.974" v="20" actId="478"/>
          <ac:picMkLst>
            <pc:docMk/>
            <pc:sldMk cId="3958246854" sldId="2146848234"/>
            <ac:picMk id="10" creationId="{FE8B79DC-526C-E1C2-82FC-F4295EF90D85}"/>
          </ac:picMkLst>
        </pc:picChg>
        <pc:picChg chg="del">
          <ac:chgData name="Alfonso Gabarron" userId="cb6b257f-d41f-4a05-ab53-c248b67b588d" providerId="ADAL" clId="{CEE1428F-9D32-49B9-B191-DE754494552F}" dt="2022-08-11T10:46:46.974" v="20" actId="478"/>
          <ac:picMkLst>
            <pc:docMk/>
            <pc:sldMk cId="3958246854" sldId="2146848234"/>
            <ac:picMk id="12" creationId="{0F0E50D5-F901-5A8A-8DB7-CB2FC803DACF}"/>
          </ac:picMkLst>
        </pc:picChg>
        <pc:picChg chg="del">
          <ac:chgData name="Alfonso Gabarron" userId="cb6b257f-d41f-4a05-ab53-c248b67b588d" providerId="ADAL" clId="{CEE1428F-9D32-49B9-B191-DE754494552F}" dt="2022-08-11T10:46:46.974" v="20" actId="478"/>
          <ac:picMkLst>
            <pc:docMk/>
            <pc:sldMk cId="3958246854" sldId="2146848234"/>
            <ac:picMk id="14" creationId="{5F58EC86-D6B8-3CF6-9AD5-043B6696D853}"/>
          </ac:picMkLst>
        </pc:picChg>
        <pc:picChg chg="add del mod">
          <ac:chgData name="Alfonso Gabarron" userId="cb6b257f-d41f-4a05-ab53-c248b67b588d" providerId="ADAL" clId="{CEE1428F-9D32-49B9-B191-DE754494552F}" dt="2022-08-22T08:32:40.091" v="18011" actId="478"/>
          <ac:picMkLst>
            <pc:docMk/>
            <pc:sldMk cId="3958246854" sldId="2146848234"/>
            <ac:picMk id="15" creationId="{B212F78D-971B-D13C-4A55-B7BCAA8B56E2}"/>
          </ac:picMkLst>
        </pc:picChg>
        <pc:picChg chg="del">
          <ac:chgData name="Alfonso Gabarron" userId="cb6b257f-d41f-4a05-ab53-c248b67b588d" providerId="ADAL" clId="{CEE1428F-9D32-49B9-B191-DE754494552F}" dt="2022-08-11T10:46:46.974" v="20" actId="478"/>
          <ac:picMkLst>
            <pc:docMk/>
            <pc:sldMk cId="3958246854" sldId="2146848234"/>
            <ac:picMk id="16" creationId="{EC9ADBD5-281C-CC8C-603B-C0E6344B873D}"/>
          </ac:picMkLst>
        </pc:picChg>
        <pc:picChg chg="add mod">
          <ac:chgData name="Alfonso Gabarron" userId="cb6b257f-d41f-4a05-ab53-c248b67b588d" providerId="ADAL" clId="{CEE1428F-9D32-49B9-B191-DE754494552F}" dt="2022-08-11T11:10:05.347" v="1405" actId="1036"/>
          <ac:picMkLst>
            <pc:docMk/>
            <pc:sldMk cId="3958246854" sldId="2146848234"/>
            <ac:picMk id="17" creationId="{25B1A557-B338-9329-C317-868413AB1E6E}"/>
          </ac:picMkLst>
        </pc:picChg>
        <pc:picChg chg="add mod">
          <ac:chgData name="Alfonso Gabarron" userId="cb6b257f-d41f-4a05-ab53-c248b67b588d" providerId="ADAL" clId="{CEE1428F-9D32-49B9-B191-DE754494552F}" dt="2022-08-22T08:33:16.160" v="18049" actId="1036"/>
          <ac:picMkLst>
            <pc:docMk/>
            <pc:sldMk cId="3958246854" sldId="2146848234"/>
            <ac:picMk id="18" creationId="{25ED6764-24F2-3437-92AE-07FD04833AF8}"/>
          </ac:picMkLst>
        </pc:picChg>
        <pc:picChg chg="del">
          <ac:chgData name="Alfonso Gabarron" userId="cb6b257f-d41f-4a05-ab53-c248b67b588d" providerId="ADAL" clId="{CEE1428F-9D32-49B9-B191-DE754494552F}" dt="2022-08-11T10:46:46.974" v="20" actId="478"/>
          <ac:picMkLst>
            <pc:docMk/>
            <pc:sldMk cId="3958246854" sldId="2146848234"/>
            <ac:picMk id="18" creationId="{77ED5E0A-C024-BB9B-5A68-C3B285A56879}"/>
          </ac:picMkLst>
        </pc:picChg>
        <pc:picChg chg="add mod">
          <ac:chgData name="Alfonso Gabarron" userId="cb6b257f-d41f-4a05-ab53-c248b67b588d" providerId="ADAL" clId="{CEE1428F-9D32-49B9-B191-DE754494552F}" dt="2022-08-22T08:30:52.454" v="17979" actId="164"/>
          <ac:picMkLst>
            <pc:docMk/>
            <pc:sldMk cId="3958246854" sldId="2146848234"/>
            <ac:picMk id="20" creationId="{949B0A39-2FEC-8113-5A59-24CAD1B67C99}"/>
          </ac:picMkLst>
        </pc:picChg>
        <pc:picChg chg="add mod">
          <ac:chgData name="Alfonso Gabarron" userId="cb6b257f-d41f-4a05-ab53-c248b67b588d" providerId="ADAL" clId="{CEE1428F-9D32-49B9-B191-DE754494552F}" dt="2022-08-11T11:09:42.539" v="1361" actId="1038"/>
          <ac:picMkLst>
            <pc:docMk/>
            <pc:sldMk cId="3958246854" sldId="2146848234"/>
            <ac:picMk id="22" creationId="{0DE06B67-FBCF-B3F1-16C4-68C01C4310C1}"/>
          </ac:picMkLst>
        </pc:picChg>
        <pc:picChg chg="add mod">
          <ac:chgData name="Alfonso Gabarron" userId="cb6b257f-d41f-4a05-ab53-c248b67b588d" providerId="ADAL" clId="{CEE1428F-9D32-49B9-B191-DE754494552F}" dt="2022-08-11T11:08:47.381" v="1290"/>
          <ac:picMkLst>
            <pc:docMk/>
            <pc:sldMk cId="3958246854" sldId="2146848234"/>
            <ac:picMk id="24" creationId="{432D84AF-5C86-4683-A670-A240DCA4C9EB}"/>
          </ac:picMkLst>
        </pc:picChg>
        <pc:picChg chg="add mod">
          <ac:chgData name="Alfonso Gabarron" userId="cb6b257f-d41f-4a05-ab53-c248b67b588d" providerId="ADAL" clId="{CEE1428F-9D32-49B9-B191-DE754494552F}" dt="2022-08-22T08:30:52.454" v="17979" actId="164"/>
          <ac:picMkLst>
            <pc:docMk/>
            <pc:sldMk cId="3958246854" sldId="2146848234"/>
            <ac:picMk id="26" creationId="{4778895A-A10A-8B15-C854-FFAF0EA25CA7}"/>
          </ac:picMkLst>
        </pc:picChg>
        <pc:picChg chg="add mod topLvl">
          <ac:chgData name="Alfonso Gabarron" userId="cb6b257f-d41f-4a05-ab53-c248b67b588d" providerId="ADAL" clId="{CEE1428F-9D32-49B9-B191-DE754494552F}" dt="2022-08-29T16:09:56.006" v="19267" actId="165"/>
          <ac:picMkLst>
            <pc:docMk/>
            <pc:sldMk cId="3958246854" sldId="2146848234"/>
            <ac:picMk id="28" creationId="{120E9940-3630-F8AC-0C4D-C7EAC5B91E26}"/>
          </ac:picMkLst>
        </pc:picChg>
        <pc:picChg chg="add mod">
          <ac:chgData name="Alfonso Gabarron" userId="cb6b257f-d41f-4a05-ab53-c248b67b588d" providerId="ADAL" clId="{CEE1428F-9D32-49B9-B191-DE754494552F}" dt="2022-08-11T11:09:42.539" v="1361" actId="1038"/>
          <ac:picMkLst>
            <pc:docMk/>
            <pc:sldMk cId="3958246854" sldId="2146848234"/>
            <ac:picMk id="30" creationId="{6E7D0E74-791F-AACD-EBB3-FB381255035F}"/>
          </ac:picMkLst>
        </pc:picChg>
        <pc:picChg chg="add mod topLvl">
          <ac:chgData name="Alfonso Gabarron" userId="cb6b257f-d41f-4a05-ab53-c248b67b588d" providerId="ADAL" clId="{CEE1428F-9D32-49B9-B191-DE754494552F}" dt="2022-08-29T16:11:20.786" v="19271" actId="1076"/>
          <ac:picMkLst>
            <pc:docMk/>
            <pc:sldMk cId="3958246854" sldId="2146848234"/>
            <ac:picMk id="41" creationId="{C954584F-895B-31C0-CCF8-32F5678768DD}"/>
          </ac:picMkLst>
        </pc:picChg>
      </pc:sldChg>
      <pc:sldChg chg="addSp delSp modSp add mod">
        <pc:chgData name="Alfonso Gabarron" userId="cb6b257f-d41f-4a05-ab53-c248b67b588d" providerId="ADAL" clId="{CEE1428F-9D32-49B9-B191-DE754494552F}" dt="2022-08-22T08:50:44.637" v="18799" actId="113"/>
        <pc:sldMkLst>
          <pc:docMk/>
          <pc:sldMk cId="229226556" sldId="2146848235"/>
        </pc:sldMkLst>
        <pc:spChg chg="add del mod">
          <ac:chgData name="Alfonso Gabarron" userId="cb6b257f-d41f-4a05-ab53-c248b67b588d" providerId="ADAL" clId="{CEE1428F-9D32-49B9-B191-DE754494552F}" dt="2022-08-16T08:52:47.849" v="1448" actId="478"/>
          <ac:spMkLst>
            <pc:docMk/>
            <pc:sldMk cId="229226556" sldId="2146848235"/>
            <ac:spMk id="2" creationId="{ED878A3E-096A-ADE3-E7FC-225F9149ADDB}"/>
          </ac:spMkLst>
        </pc:spChg>
        <pc:spChg chg="mod">
          <ac:chgData name="Alfonso Gabarron" userId="cb6b257f-d41f-4a05-ab53-c248b67b588d" providerId="ADAL" clId="{CEE1428F-9D32-49B9-B191-DE754494552F}" dt="2022-08-16T08:58:26.056" v="1575" actId="20577"/>
          <ac:spMkLst>
            <pc:docMk/>
            <pc:sldMk cId="229226556" sldId="2146848235"/>
            <ac:spMk id="6" creationId="{842C6251-406C-757E-E65F-D9D1A9A472C0}"/>
          </ac:spMkLst>
        </pc:spChg>
        <pc:spChg chg="mod">
          <ac:chgData name="Alfonso Gabarron" userId="cb6b257f-d41f-4a05-ab53-c248b67b588d" providerId="ADAL" clId="{CEE1428F-9D32-49B9-B191-DE754494552F}" dt="2022-08-22T08:50:44.637" v="18799" actId="113"/>
          <ac:spMkLst>
            <pc:docMk/>
            <pc:sldMk cId="229226556" sldId="2146848235"/>
            <ac:spMk id="9" creationId="{5757AB81-840B-8801-B66D-93FB22C8F93E}"/>
          </ac:spMkLst>
        </pc:spChg>
        <pc:spChg chg="add del mod">
          <ac:chgData name="Alfonso Gabarron" userId="cb6b257f-d41f-4a05-ab53-c248b67b588d" providerId="ADAL" clId="{CEE1428F-9D32-49B9-B191-DE754494552F}" dt="2022-08-16T08:52:47.849" v="1448" actId="478"/>
          <ac:spMkLst>
            <pc:docMk/>
            <pc:sldMk cId="229226556" sldId="2146848235"/>
            <ac:spMk id="10" creationId="{E1812C3D-4F0D-E534-769D-74334C5016EC}"/>
          </ac:spMkLst>
        </pc:spChg>
        <pc:spChg chg="add del mod">
          <ac:chgData name="Alfonso Gabarron" userId="cb6b257f-d41f-4a05-ab53-c248b67b588d" providerId="ADAL" clId="{CEE1428F-9D32-49B9-B191-DE754494552F}" dt="2022-08-16T08:52:47.849" v="1448" actId="478"/>
          <ac:spMkLst>
            <pc:docMk/>
            <pc:sldMk cId="229226556" sldId="2146848235"/>
            <ac:spMk id="11" creationId="{D426954B-672A-878C-CD59-8ADA55295B28}"/>
          </ac:spMkLst>
        </pc:spChg>
        <pc:spChg chg="add del mod">
          <ac:chgData name="Alfonso Gabarron" userId="cb6b257f-d41f-4a05-ab53-c248b67b588d" providerId="ADAL" clId="{CEE1428F-9D32-49B9-B191-DE754494552F}" dt="2022-08-16T08:52:47.849" v="1448" actId="478"/>
          <ac:spMkLst>
            <pc:docMk/>
            <pc:sldMk cId="229226556" sldId="2146848235"/>
            <ac:spMk id="12" creationId="{0CEDD2A4-54F1-6C2F-25DA-153D39F87E54}"/>
          </ac:spMkLst>
        </pc:spChg>
        <pc:spChg chg="add mod topLvl">
          <ac:chgData name="Alfonso Gabarron" userId="cb6b257f-d41f-4a05-ab53-c248b67b588d" providerId="ADAL" clId="{CEE1428F-9D32-49B9-B191-DE754494552F}" dt="2022-08-16T09:07:15.687" v="1699" actId="207"/>
          <ac:spMkLst>
            <pc:docMk/>
            <pc:sldMk cId="229226556" sldId="2146848235"/>
            <ac:spMk id="13" creationId="{C0E37DD9-6980-FDB9-D1F5-FA59327802B7}"/>
          </ac:spMkLst>
        </pc:spChg>
        <pc:spChg chg="add del mod">
          <ac:chgData name="Alfonso Gabarron" userId="cb6b257f-d41f-4a05-ab53-c248b67b588d" providerId="ADAL" clId="{CEE1428F-9D32-49B9-B191-DE754494552F}" dt="2022-08-16T09:03:22.388" v="1617" actId="478"/>
          <ac:spMkLst>
            <pc:docMk/>
            <pc:sldMk cId="229226556" sldId="2146848235"/>
            <ac:spMk id="14" creationId="{74FE23B2-216A-CFEF-1644-64DF3FA3073B}"/>
          </ac:spMkLst>
        </pc:spChg>
        <pc:spChg chg="add mod topLvl">
          <ac:chgData name="Alfonso Gabarron" userId="cb6b257f-d41f-4a05-ab53-c248b67b588d" providerId="ADAL" clId="{CEE1428F-9D32-49B9-B191-DE754494552F}" dt="2022-08-16T09:07:30.270" v="1701"/>
          <ac:spMkLst>
            <pc:docMk/>
            <pc:sldMk cId="229226556" sldId="2146848235"/>
            <ac:spMk id="15" creationId="{A54F28E8-E1D2-261F-CAFE-40FB38D49D54}"/>
          </ac:spMkLst>
        </pc:spChg>
        <pc:spChg chg="add mod topLvl">
          <ac:chgData name="Alfonso Gabarron" userId="cb6b257f-d41f-4a05-ab53-c248b67b588d" providerId="ADAL" clId="{CEE1428F-9D32-49B9-B191-DE754494552F}" dt="2022-08-16T09:07:15.687" v="1699" actId="207"/>
          <ac:spMkLst>
            <pc:docMk/>
            <pc:sldMk cId="229226556" sldId="2146848235"/>
            <ac:spMk id="16" creationId="{ED321CDF-830A-DDE5-02E2-1415C5BBE1D6}"/>
          </ac:spMkLst>
        </pc:spChg>
        <pc:spChg chg="add mod topLvl">
          <ac:chgData name="Alfonso Gabarron" userId="cb6b257f-d41f-4a05-ab53-c248b67b588d" providerId="ADAL" clId="{CEE1428F-9D32-49B9-B191-DE754494552F}" dt="2022-08-16T09:07:15.687" v="1699" actId="207"/>
          <ac:spMkLst>
            <pc:docMk/>
            <pc:sldMk cId="229226556" sldId="2146848235"/>
            <ac:spMk id="17" creationId="{6250A081-27C0-C8E3-6C75-6A24AFEA099F}"/>
          </ac:spMkLst>
        </pc:spChg>
        <pc:spChg chg="del">
          <ac:chgData name="Alfonso Gabarron" userId="cb6b257f-d41f-4a05-ab53-c248b67b588d" providerId="ADAL" clId="{CEE1428F-9D32-49B9-B191-DE754494552F}" dt="2022-08-16T08:50:21.559" v="1412" actId="478"/>
          <ac:spMkLst>
            <pc:docMk/>
            <pc:sldMk cId="229226556" sldId="2146848235"/>
            <ac:spMk id="18" creationId="{0AE0AD85-80FC-2B22-B059-127DF0473E0C}"/>
          </ac:spMkLst>
        </pc:spChg>
        <pc:spChg chg="del">
          <ac:chgData name="Alfonso Gabarron" userId="cb6b257f-d41f-4a05-ab53-c248b67b588d" providerId="ADAL" clId="{CEE1428F-9D32-49B9-B191-DE754494552F}" dt="2022-08-16T08:50:21.559" v="1412" actId="478"/>
          <ac:spMkLst>
            <pc:docMk/>
            <pc:sldMk cId="229226556" sldId="2146848235"/>
            <ac:spMk id="19" creationId="{95625FD4-507A-8F88-B5FD-3992B0F14445}"/>
          </ac:spMkLst>
        </pc:spChg>
        <pc:spChg chg="add mod topLvl">
          <ac:chgData name="Alfonso Gabarron" userId="cb6b257f-d41f-4a05-ab53-c248b67b588d" providerId="ADAL" clId="{CEE1428F-9D32-49B9-B191-DE754494552F}" dt="2022-08-16T09:07:15.687" v="1699" actId="207"/>
          <ac:spMkLst>
            <pc:docMk/>
            <pc:sldMk cId="229226556" sldId="2146848235"/>
            <ac:spMk id="25" creationId="{E658AA3B-1B88-3D96-9464-AB30B80B9A3C}"/>
          </ac:spMkLst>
        </pc:spChg>
        <pc:spChg chg="add mod topLvl">
          <ac:chgData name="Alfonso Gabarron" userId="cb6b257f-d41f-4a05-ab53-c248b67b588d" providerId="ADAL" clId="{CEE1428F-9D32-49B9-B191-DE754494552F}" dt="2022-08-16T09:07:15.687" v="1699" actId="207"/>
          <ac:spMkLst>
            <pc:docMk/>
            <pc:sldMk cId="229226556" sldId="2146848235"/>
            <ac:spMk id="27" creationId="{570DA04E-CD00-9637-89E5-42159FB92C9E}"/>
          </ac:spMkLst>
        </pc:spChg>
        <pc:spChg chg="add mod topLvl">
          <ac:chgData name="Alfonso Gabarron" userId="cb6b257f-d41f-4a05-ab53-c248b67b588d" providerId="ADAL" clId="{CEE1428F-9D32-49B9-B191-DE754494552F}" dt="2022-08-16T09:07:15.687" v="1699" actId="207"/>
          <ac:spMkLst>
            <pc:docMk/>
            <pc:sldMk cId="229226556" sldId="2146848235"/>
            <ac:spMk id="29" creationId="{1F7B7A5F-8747-3F00-3EA8-920CDF96EC50}"/>
          </ac:spMkLst>
        </pc:spChg>
        <pc:spChg chg="add del mod">
          <ac:chgData name="Alfonso Gabarron" userId="cb6b257f-d41f-4a05-ab53-c248b67b588d" providerId="ADAL" clId="{CEE1428F-9D32-49B9-B191-DE754494552F}" dt="2022-08-16T09:03:22.388" v="1617" actId="478"/>
          <ac:spMkLst>
            <pc:docMk/>
            <pc:sldMk cId="229226556" sldId="2146848235"/>
            <ac:spMk id="31" creationId="{A015C0EB-4F7A-F729-B878-66ED0A7475C0}"/>
          </ac:spMkLst>
        </pc:spChg>
        <pc:spChg chg="add mod ord topLvl">
          <ac:chgData name="Alfonso Gabarron" userId="cb6b257f-d41f-4a05-ab53-c248b67b588d" providerId="ADAL" clId="{CEE1428F-9D32-49B9-B191-DE754494552F}" dt="2022-08-16T09:07:15.687" v="1699" actId="207"/>
          <ac:spMkLst>
            <pc:docMk/>
            <pc:sldMk cId="229226556" sldId="2146848235"/>
            <ac:spMk id="32" creationId="{BAD4D2CA-7C35-77DE-6E79-CDF16DACC583}"/>
          </ac:spMkLst>
        </pc:spChg>
        <pc:spChg chg="add mod ord topLvl">
          <ac:chgData name="Alfonso Gabarron" userId="cb6b257f-d41f-4a05-ab53-c248b67b588d" providerId="ADAL" clId="{CEE1428F-9D32-49B9-B191-DE754494552F}" dt="2022-08-16T09:07:15.687" v="1699" actId="207"/>
          <ac:spMkLst>
            <pc:docMk/>
            <pc:sldMk cId="229226556" sldId="2146848235"/>
            <ac:spMk id="33" creationId="{87EA17D4-07CE-8AF4-B276-92A54AE20086}"/>
          </ac:spMkLst>
        </pc:spChg>
        <pc:spChg chg="add mod ord topLvl">
          <ac:chgData name="Alfonso Gabarron" userId="cb6b257f-d41f-4a05-ab53-c248b67b588d" providerId="ADAL" clId="{CEE1428F-9D32-49B9-B191-DE754494552F}" dt="2022-08-16T09:07:15.687" v="1699" actId="207"/>
          <ac:spMkLst>
            <pc:docMk/>
            <pc:sldMk cId="229226556" sldId="2146848235"/>
            <ac:spMk id="34" creationId="{8C0999DD-CD55-40E3-83F8-7101E57FB86A}"/>
          </ac:spMkLst>
        </pc:spChg>
        <pc:spChg chg="del">
          <ac:chgData name="Alfonso Gabarron" userId="cb6b257f-d41f-4a05-ab53-c248b67b588d" providerId="ADAL" clId="{CEE1428F-9D32-49B9-B191-DE754494552F}" dt="2022-08-16T08:50:21.559" v="1412" actId="478"/>
          <ac:spMkLst>
            <pc:docMk/>
            <pc:sldMk cId="229226556" sldId="2146848235"/>
            <ac:spMk id="53" creationId="{2C4FE84D-A44A-A95E-BE3E-79A3F0D470CC}"/>
          </ac:spMkLst>
        </pc:spChg>
        <pc:spChg chg="del">
          <ac:chgData name="Alfonso Gabarron" userId="cb6b257f-d41f-4a05-ab53-c248b67b588d" providerId="ADAL" clId="{CEE1428F-9D32-49B9-B191-DE754494552F}" dt="2022-08-16T08:50:21.559" v="1412" actId="478"/>
          <ac:spMkLst>
            <pc:docMk/>
            <pc:sldMk cId="229226556" sldId="2146848235"/>
            <ac:spMk id="54" creationId="{4192CDE8-8403-24DC-0148-090FA8DC3306}"/>
          </ac:spMkLst>
        </pc:spChg>
        <pc:grpChg chg="add del mod">
          <ac:chgData name="Alfonso Gabarron" userId="cb6b257f-d41f-4a05-ab53-c248b67b588d" providerId="ADAL" clId="{CEE1428F-9D32-49B9-B191-DE754494552F}" dt="2022-08-16T09:06:19.331" v="1695" actId="165"/>
          <ac:grpSpMkLst>
            <pc:docMk/>
            <pc:sldMk cId="229226556" sldId="2146848235"/>
            <ac:grpSpMk id="35" creationId="{E207515D-563E-8BA3-06DC-4050F7DA1DD1}"/>
          </ac:grpSpMkLst>
        </pc:grpChg>
        <pc:grpChg chg="add del mod">
          <ac:chgData name="Alfonso Gabarron" userId="cb6b257f-d41f-4a05-ab53-c248b67b588d" providerId="ADAL" clId="{CEE1428F-9D32-49B9-B191-DE754494552F}" dt="2022-08-16T09:06:19.331" v="1695" actId="165"/>
          <ac:grpSpMkLst>
            <pc:docMk/>
            <pc:sldMk cId="229226556" sldId="2146848235"/>
            <ac:grpSpMk id="36" creationId="{0362A05D-AB51-6009-43E8-569D34276267}"/>
          </ac:grpSpMkLst>
        </pc:grpChg>
        <pc:grpChg chg="add del mod">
          <ac:chgData name="Alfonso Gabarron" userId="cb6b257f-d41f-4a05-ab53-c248b67b588d" providerId="ADAL" clId="{CEE1428F-9D32-49B9-B191-DE754494552F}" dt="2022-08-16T09:06:19.331" v="1695" actId="165"/>
          <ac:grpSpMkLst>
            <pc:docMk/>
            <pc:sldMk cId="229226556" sldId="2146848235"/>
            <ac:grpSpMk id="37" creationId="{C5DD937E-6A24-78ED-7AA4-6F2EA4CD93D6}"/>
          </ac:grpSpMkLst>
        </pc:grpChg>
        <pc:grpChg chg="del">
          <ac:chgData name="Alfonso Gabarron" userId="cb6b257f-d41f-4a05-ab53-c248b67b588d" providerId="ADAL" clId="{CEE1428F-9D32-49B9-B191-DE754494552F}" dt="2022-08-16T08:50:21.559" v="1412" actId="478"/>
          <ac:grpSpMkLst>
            <pc:docMk/>
            <pc:sldMk cId="229226556" sldId="2146848235"/>
            <ac:grpSpMk id="50" creationId="{D5F92F2D-46F2-774B-D94E-5E9264FC628F}"/>
          </ac:grpSpMkLst>
        </pc:grpChg>
        <pc:picChg chg="add mod topLvl">
          <ac:chgData name="Alfonso Gabarron" userId="cb6b257f-d41f-4a05-ab53-c248b67b588d" providerId="ADAL" clId="{CEE1428F-9D32-49B9-B191-DE754494552F}" dt="2022-08-16T09:07:30.270" v="1701"/>
          <ac:picMkLst>
            <pc:docMk/>
            <pc:sldMk cId="229226556" sldId="2146848235"/>
            <ac:picMk id="20" creationId="{1520FCD3-42BF-B246-0A16-28BD8CCE6645}"/>
          </ac:picMkLst>
        </pc:picChg>
        <pc:picChg chg="add del mod">
          <ac:chgData name="Alfonso Gabarron" userId="cb6b257f-d41f-4a05-ab53-c248b67b588d" providerId="ADAL" clId="{CEE1428F-9D32-49B9-B191-DE754494552F}" dt="2022-08-16T09:03:22.388" v="1617" actId="478"/>
          <ac:picMkLst>
            <pc:docMk/>
            <pc:sldMk cId="229226556" sldId="2146848235"/>
            <ac:picMk id="21" creationId="{C04E1EDE-F597-7DC8-33E9-38233FA4B59F}"/>
          </ac:picMkLst>
        </pc:picChg>
        <pc:picChg chg="add mod topLvl">
          <ac:chgData name="Alfonso Gabarron" userId="cb6b257f-d41f-4a05-ab53-c248b67b588d" providerId="ADAL" clId="{CEE1428F-9D32-49B9-B191-DE754494552F}" dt="2022-08-16T09:07:30.270" v="1701"/>
          <ac:picMkLst>
            <pc:docMk/>
            <pc:sldMk cId="229226556" sldId="2146848235"/>
            <ac:picMk id="22" creationId="{D3E669F0-09B1-DC41-5D61-07C08E971D48}"/>
          </ac:picMkLst>
        </pc:picChg>
        <pc:picChg chg="add mod topLvl">
          <ac:chgData name="Alfonso Gabarron" userId="cb6b257f-d41f-4a05-ab53-c248b67b588d" providerId="ADAL" clId="{CEE1428F-9D32-49B9-B191-DE754494552F}" dt="2022-08-16T09:07:30.270" v="1701"/>
          <ac:picMkLst>
            <pc:docMk/>
            <pc:sldMk cId="229226556" sldId="2146848235"/>
            <ac:picMk id="23" creationId="{3E6D7870-9270-20B8-32A8-FBFF203EC03D}"/>
          </ac:picMkLst>
        </pc:picChg>
        <pc:cxnChg chg="del">
          <ac:chgData name="Alfonso Gabarron" userId="cb6b257f-d41f-4a05-ab53-c248b67b588d" providerId="ADAL" clId="{CEE1428F-9D32-49B9-B191-DE754494552F}" dt="2022-08-16T08:50:21.559" v="1412" actId="478"/>
          <ac:cxnSpMkLst>
            <pc:docMk/>
            <pc:sldMk cId="229226556" sldId="2146848235"/>
            <ac:cxnSpMk id="3" creationId="{FF5BC47E-E4F2-16F3-2344-7719DF1F790F}"/>
          </ac:cxnSpMkLst>
        </pc:cxnChg>
      </pc:sldChg>
      <pc:sldChg chg="add del">
        <pc:chgData name="Alfonso Gabarron" userId="cb6b257f-d41f-4a05-ab53-c248b67b588d" providerId="ADAL" clId="{CEE1428F-9D32-49B9-B191-DE754494552F}" dt="2022-08-11T11:10:11.947" v="1406" actId="47"/>
        <pc:sldMkLst>
          <pc:docMk/>
          <pc:sldMk cId="1372921577" sldId="2146848235"/>
        </pc:sldMkLst>
      </pc:sldChg>
      <pc:sldChg chg="addSp delSp modSp add mod ord">
        <pc:chgData name="Alfonso Gabarron" userId="cb6b257f-d41f-4a05-ab53-c248b67b588d" providerId="ADAL" clId="{CEE1428F-9D32-49B9-B191-DE754494552F}" dt="2022-08-23T12:11:29.302" v="19184" actId="1036"/>
        <pc:sldMkLst>
          <pc:docMk/>
          <pc:sldMk cId="1541526360" sldId="2146848236"/>
        </pc:sldMkLst>
        <pc:spChg chg="mod">
          <ac:chgData name="Alfonso Gabarron" userId="cb6b257f-d41f-4a05-ab53-c248b67b588d" providerId="ADAL" clId="{CEE1428F-9D32-49B9-B191-DE754494552F}" dt="2022-08-16T09:08:07.330" v="1714" actId="20577"/>
          <ac:spMkLst>
            <pc:docMk/>
            <pc:sldMk cId="1541526360" sldId="2146848236"/>
            <ac:spMk id="6" creationId="{842C6251-406C-757E-E65F-D9D1A9A472C0}"/>
          </ac:spMkLst>
        </pc:spChg>
        <pc:spChg chg="mod">
          <ac:chgData name="Alfonso Gabarron" userId="cb6b257f-d41f-4a05-ab53-c248b67b588d" providerId="ADAL" clId="{CEE1428F-9D32-49B9-B191-DE754494552F}" dt="2022-08-16T12:42:35.224" v="7949" actId="1076"/>
          <ac:spMkLst>
            <pc:docMk/>
            <pc:sldMk cId="1541526360" sldId="2146848236"/>
            <ac:spMk id="9" creationId="{5757AB81-840B-8801-B66D-93FB22C8F93E}"/>
          </ac:spMkLst>
        </pc:spChg>
        <pc:spChg chg="mod">
          <ac:chgData name="Alfonso Gabarron" userId="cb6b257f-d41f-4a05-ab53-c248b67b588d" providerId="ADAL" clId="{CEE1428F-9D32-49B9-B191-DE754494552F}" dt="2022-08-16T09:16:30.866" v="2304"/>
          <ac:spMkLst>
            <pc:docMk/>
            <pc:sldMk cId="1541526360" sldId="2146848236"/>
            <ac:spMk id="12" creationId="{A99A864C-6863-E4EE-AEF8-4F51F19E53DC}"/>
          </ac:spMkLst>
        </pc:spChg>
        <pc:spChg chg="mod">
          <ac:chgData name="Alfonso Gabarron" userId="cb6b257f-d41f-4a05-ab53-c248b67b588d" providerId="ADAL" clId="{CEE1428F-9D32-49B9-B191-DE754494552F}" dt="2022-08-16T09:16:30.866" v="2304"/>
          <ac:spMkLst>
            <pc:docMk/>
            <pc:sldMk cId="1541526360" sldId="2146848236"/>
            <ac:spMk id="16" creationId="{4113449A-93A5-B823-E6C6-C61BE02D0B32}"/>
          </ac:spMkLst>
        </pc:spChg>
        <pc:spChg chg="del">
          <ac:chgData name="Alfonso Gabarron" userId="cb6b257f-d41f-4a05-ab53-c248b67b588d" providerId="ADAL" clId="{CEE1428F-9D32-49B9-B191-DE754494552F}" dt="2022-08-16T09:08:12.891" v="1716" actId="478"/>
          <ac:spMkLst>
            <pc:docMk/>
            <pc:sldMk cId="1541526360" sldId="2146848236"/>
            <ac:spMk id="17" creationId="{942D8119-B739-30D4-FDD6-F42754C21E89}"/>
          </ac:spMkLst>
        </pc:spChg>
        <pc:spChg chg="del">
          <ac:chgData name="Alfonso Gabarron" userId="cb6b257f-d41f-4a05-ab53-c248b67b588d" providerId="ADAL" clId="{CEE1428F-9D32-49B9-B191-DE754494552F}" dt="2022-08-16T09:08:11.116" v="1715" actId="478"/>
          <ac:spMkLst>
            <pc:docMk/>
            <pc:sldMk cId="1541526360" sldId="2146848236"/>
            <ac:spMk id="18" creationId="{6B3FF5CB-0C69-06D3-E2B2-34062D8733A4}"/>
          </ac:spMkLst>
        </pc:spChg>
        <pc:spChg chg="del">
          <ac:chgData name="Alfonso Gabarron" userId="cb6b257f-d41f-4a05-ab53-c248b67b588d" providerId="ADAL" clId="{CEE1428F-9D32-49B9-B191-DE754494552F}" dt="2022-08-16T09:08:11.116" v="1715" actId="478"/>
          <ac:spMkLst>
            <pc:docMk/>
            <pc:sldMk cId="1541526360" sldId="2146848236"/>
            <ac:spMk id="19" creationId="{B473D9A9-38E6-5E32-FF6D-4A6B7AE9829D}"/>
          </ac:spMkLst>
        </pc:spChg>
        <pc:spChg chg="mod">
          <ac:chgData name="Alfonso Gabarron" userId="cb6b257f-d41f-4a05-ab53-c248b67b588d" providerId="ADAL" clId="{CEE1428F-9D32-49B9-B191-DE754494552F}" dt="2022-08-16T09:16:30.866" v="2304"/>
          <ac:spMkLst>
            <pc:docMk/>
            <pc:sldMk cId="1541526360" sldId="2146848236"/>
            <ac:spMk id="22" creationId="{DEF5AF25-FC2E-9542-5AB4-F93F44C035A7}"/>
          </ac:spMkLst>
        </pc:spChg>
        <pc:spChg chg="mod">
          <ac:chgData name="Alfonso Gabarron" userId="cb6b257f-d41f-4a05-ab53-c248b67b588d" providerId="ADAL" clId="{CEE1428F-9D32-49B9-B191-DE754494552F}" dt="2022-08-16T09:16:30.866" v="2304"/>
          <ac:spMkLst>
            <pc:docMk/>
            <pc:sldMk cId="1541526360" sldId="2146848236"/>
            <ac:spMk id="23" creationId="{5BA0F2C9-9C5D-849C-8F4B-B26C4FE3356B}"/>
          </ac:spMkLst>
        </pc:spChg>
        <pc:spChg chg="add mod">
          <ac:chgData name="Alfonso Gabarron" userId="cb6b257f-d41f-4a05-ab53-c248b67b588d" providerId="ADAL" clId="{CEE1428F-9D32-49B9-B191-DE754494552F}" dt="2022-08-22T08:41:02.817" v="18724" actId="113"/>
          <ac:spMkLst>
            <pc:docMk/>
            <pc:sldMk cId="1541526360" sldId="2146848236"/>
            <ac:spMk id="24" creationId="{1D621AAF-D0C3-8D2C-E249-C3C88C21ADC4}"/>
          </ac:spMkLst>
        </pc:spChg>
        <pc:spChg chg="add del mod">
          <ac:chgData name="Alfonso Gabarron" userId="cb6b257f-d41f-4a05-ab53-c248b67b588d" providerId="ADAL" clId="{CEE1428F-9D32-49B9-B191-DE754494552F}" dt="2022-08-16T09:17:28.762" v="2406" actId="478"/>
          <ac:spMkLst>
            <pc:docMk/>
            <pc:sldMk cId="1541526360" sldId="2146848236"/>
            <ac:spMk id="25" creationId="{FC687711-AD95-39AE-E6F7-94FF0007DF57}"/>
          </ac:spMkLst>
        </pc:spChg>
        <pc:spChg chg="add mod">
          <ac:chgData name="Alfonso Gabarron" userId="cb6b257f-d41f-4a05-ab53-c248b67b588d" providerId="ADAL" clId="{CEE1428F-9D32-49B9-B191-DE754494552F}" dt="2022-08-16T12:46:36.090" v="8073" actId="1035"/>
          <ac:spMkLst>
            <pc:docMk/>
            <pc:sldMk cId="1541526360" sldId="2146848236"/>
            <ac:spMk id="26" creationId="{1C8EABC4-E94B-113E-6464-DF34D551AFE5}"/>
          </ac:spMkLst>
        </pc:spChg>
        <pc:spChg chg="add mod">
          <ac:chgData name="Alfonso Gabarron" userId="cb6b257f-d41f-4a05-ab53-c248b67b588d" providerId="ADAL" clId="{CEE1428F-9D32-49B9-B191-DE754494552F}" dt="2022-08-22T08:41:11.847" v="18726" actId="113"/>
          <ac:spMkLst>
            <pc:docMk/>
            <pc:sldMk cId="1541526360" sldId="2146848236"/>
            <ac:spMk id="29" creationId="{033C70F6-7788-9DEB-3CCB-1A600D5A4B54}"/>
          </ac:spMkLst>
        </pc:spChg>
        <pc:spChg chg="add mod">
          <ac:chgData name="Alfonso Gabarron" userId="cb6b257f-d41f-4a05-ab53-c248b67b588d" providerId="ADAL" clId="{CEE1428F-9D32-49B9-B191-DE754494552F}" dt="2022-08-16T12:46:36.090" v="8073" actId="1035"/>
          <ac:spMkLst>
            <pc:docMk/>
            <pc:sldMk cId="1541526360" sldId="2146848236"/>
            <ac:spMk id="30" creationId="{17B0760A-4C08-2A51-EF45-234478E5D49E}"/>
          </ac:spMkLst>
        </pc:spChg>
        <pc:spChg chg="add mod">
          <ac:chgData name="Alfonso Gabarron" userId="cb6b257f-d41f-4a05-ab53-c248b67b588d" providerId="ADAL" clId="{CEE1428F-9D32-49B9-B191-DE754494552F}" dt="2022-08-23T11:51:18.858" v="19173" actId="20577"/>
          <ac:spMkLst>
            <pc:docMk/>
            <pc:sldMk cId="1541526360" sldId="2146848236"/>
            <ac:spMk id="45" creationId="{5E59C0B8-D932-774E-4D3A-4A89C29DE262}"/>
          </ac:spMkLst>
        </pc:spChg>
        <pc:spChg chg="add mod">
          <ac:chgData name="Alfonso Gabarron" userId="cb6b257f-d41f-4a05-ab53-c248b67b588d" providerId="ADAL" clId="{CEE1428F-9D32-49B9-B191-DE754494552F}" dt="2022-08-22T08:40:58.269" v="18723" actId="113"/>
          <ac:spMkLst>
            <pc:docMk/>
            <pc:sldMk cId="1541526360" sldId="2146848236"/>
            <ac:spMk id="47" creationId="{A8F70D6C-D2B1-53F6-C078-A90452B7E7F9}"/>
          </ac:spMkLst>
        </pc:spChg>
        <pc:spChg chg="add mod">
          <ac:chgData name="Alfonso Gabarron" userId="cb6b257f-d41f-4a05-ab53-c248b67b588d" providerId="ADAL" clId="{CEE1428F-9D32-49B9-B191-DE754494552F}" dt="2022-08-22T08:41:14.616" v="18727" actId="113"/>
          <ac:spMkLst>
            <pc:docMk/>
            <pc:sldMk cId="1541526360" sldId="2146848236"/>
            <ac:spMk id="49" creationId="{9CCF0517-6247-A0C2-EA54-74F4858FE59F}"/>
          </ac:spMkLst>
        </pc:spChg>
        <pc:spChg chg="add mod">
          <ac:chgData name="Alfonso Gabarron" userId="cb6b257f-d41f-4a05-ab53-c248b67b588d" providerId="ADAL" clId="{CEE1428F-9D32-49B9-B191-DE754494552F}" dt="2022-08-22T08:41:17.432" v="18728" actId="113"/>
          <ac:spMkLst>
            <pc:docMk/>
            <pc:sldMk cId="1541526360" sldId="2146848236"/>
            <ac:spMk id="51" creationId="{B6E338BA-0528-F4D7-27D3-8B7A30813AE1}"/>
          </ac:spMkLst>
        </pc:spChg>
        <pc:spChg chg="add mod ord">
          <ac:chgData name="Alfonso Gabarron" userId="cb6b257f-d41f-4a05-ab53-c248b67b588d" providerId="ADAL" clId="{CEE1428F-9D32-49B9-B191-DE754494552F}" dt="2022-08-16T12:47:13.296" v="8097" actId="2085"/>
          <ac:spMkLst>
            <pc:docMk/>
            <pc:sldMk cId="1541526360" sldId="2146848236"/>
            <ac:spMk id="52" creationId="{0CCB6A8A-4E15-C926-355D-436D2FD34829}"/>
          </ac:spMkLst>
        </pc:spChg>
        <pc:spChg chg="add mod">
          <ac:chgData name="Alfonso Gabarron" userId="cb6b257f-d41f-4a05-ab53-c248b67b588d" providerId="ADAL" clId="{CEE1428F-9D32-49B9-B191-DE754494552F}" dt="2022-08-22T08:41:30.058" v="18731" actId="113"/>
          <ac:spMkLst>
            <pc:docMk/>
            <pc:sldMk cId="1541526360" sldId="2146848236"/>
            <ac:spMk id="53" creationId="{3FA37218-1D87-7E6C-99AC-101BAE0DD1EF}"/>
          </ac:spMkLst>
        </pc:spChg>
        <pc:grpChg chg="del">
          <ac:chgData name="Alfonso Gabarron" userId="cb6b257f-d41f-4a05-ab53-c248b67b588d" providerId="ADAL" clId="{CEE1428F-9D32-49B9-B191-DE754494552F}" dt="2022-08-16T09:08:11.116" v="1715" actId="478"/>
          <ac:grpSpMkLst>
            <pc:docMk/>
            <pc:sldMk cId="1541526360" sldId="2146848236"/>
            <ac:grpSpMk id="2" creationId="{68FD3852-8D5C-012F-EDB0-D3F409B15C0E}"/>
          </ac:grpSpMkLst>
        </pc:grpChg>
        <pc:grpChg chg="add del mod">
          <ac:chgData name="Alfonso Gabarron" userId="cb6b257f-d41f-4a05-ab53-c248b67b588d" providerId="ADAL" clId="{CEE1428F-9D32-49B9-B191-DE754494552F}" dt="2022-08-16T09:16:34.212" v="2305" actId="478"/>
          <ac:grpSpMkLst>
            <pc:docMk/>
            <pc:sldMk cId="1541526360" sldId="2146848236"/>
            <ac:grpSpMk id="3" creationId="{4558C5CF-0FB7-ED9B-4C9F-87520654A718}"/>
          </ac:grpSpMkLst>
        </pc:grpChg>
        <pc:grpChg chg="del">
          <ac:chgData name="Alfonso Gabarron" userId="cb6b257f-d41f-4a05-ab53-c248b67b588d" providerId="ADAL" clId="{CEE1428F-9D32-49B9-B191-DE754494552F}" dt="2022-08-16T09:08:11.116" v="1715" actId="478"/>
          <ac:grpSpMkLst>
            <pc:docMk/>
            <pc:sldMk cId="1541526360" sldId="2146848236"/>
            <ac:grpSpMk id="13" creationId="{16222F5C-889A-EA4B-FA11-60DE94093405}"/>
          </ac:grpSpMkLst>
        </pc:grpChg>
        <pc:grpChg chg="add del mod">
          <ac:chgData name="Alfonso Gabarron" userId="cb6b257f-d41f-4a05-ab53-c248b67b588d" providerId="ADAL" clId="{CEE1428F-9D32-49B9-B191-DE754494552F}" dt="2022-08-16T09:16:34.212" v="2305" actId="478"/>
          <ac:grpSpMkLst>
            <pc:docMk/>
            <pc:sldMk cId="1541526360" sldId="2146848236"/>
            <ac:grpSpMk id="21" creationId="{A9A7F70B-1CFC-799B-E7E1-8F31D88049A4}"/>
          </ac:grpSpMkLst>
        </pc:grpChg>
        <pc:picChg chg="add mod">
          <ac:chgData name="Alfonso Gabarron" userId="cb6b257f-d41f-4a05-ab53-c248b67b588d" providerId="ADAL" clId="{CEE1428F-9D32-49B9-B191-DE754494552F}" dt="2022-08-23T12:11:20.981" v="19176" actId="1038"/>
          <ac:picMkLst>
            <pc:docMk/>
            <pc:sldMk cId="1541526360" sldId="2146848236"/>
            <ac:picMk id="33" creationId="{48EA4210-7095-3572-84C6-00546DEF356F}"/>
          </ac:picMkLst>
        </pc:picChg>
        <pc:picChg chg="add mod">
          <ac:chgData name="Alfonso Gabarron" userId="cb6b257f-d41f-4a05-ab53-c248b67b588d" providerId="ADAL" clId="{CEE1428F-9D32-49B9-B191-DE754494552F}" dt="2022-08-23T12:11:29.302" v="19184" actId="1036"/>
          <ac:picMkLst>
            <pc:docMk/>
            <pc:sldMk cId="1541526360" sldId="2146848236"/>
            <ac:picMk id="35" creationId="{3FF7DBFF-5F7C-0795-793F-B3DC283CB5CD}"/>
          </ac:picMkLst>
        </pc:picChg>
        <pc:picChg chg="add mod">
          <ac:chgData name="Alfonso Gabarron" userId="cb6b257f-d41f-4a05-ab53-c248b67b588d" providerId="ADAL" clId="{CEE1428F-9D32-49B9-B191-DE754494552F}" dt="2022-08-16T12:46:36.090" v="8073" actId="1035"/>
          <ac:picMkLst>
            <pc:docMk/>
            <pc:sldMk cId="1541526360" sldId="2146848236"/>
            <ac:picMk id="37" creationId="{CDEBF233-8C8B-3169-1374-0E0B669A008C}"/>
          </ac:picMkLst>
        </pc:picChg>
        <pc:picChg chg="add mod">
          <ac:chgData name="Alfonso Gabarron" userId="cb6b257f-d41f-4a05-ab53-c248b67b588d" providerId="ADAL" clId="{CEE1428F-9D32-49B9-B191-DE754494552F}" dt="2022-08-16T12:46:36.090" v="8073" actId="1035"/>
          <ac:picMkLst>
            <pc:docMk/>
            <pc:sldMk cId="1541526360" sldId="2146848236"/>
            <ac:picMk id="39" creationId="{254B4369-30EC-C138-14C6-62B8E523C38B}"/>
          </ac:picMkLst>
        </pc:picChg>
        <pc:picChg chg="add mod">
          <ac:chgData name="Alfonso Gabarron" userId="cb6b257f-d41f-4a05-ab53-c248b67b588d" providerId="ADAL" clId="{CEE1428F-9D32-49B9-B191-DE754494552F}" dt="2022-08-22T08:34:29.566" v="18248" actId="1036"/>
          <ac:picMkLst>
            <pc:docMk/>
            <pc:sldMk cId="1541526360" sldId="2146848236"/>
            <ac:picMk id="41" creationId="{523BC4D8-CEC8-34FC-E028-1CED8B662068}"/>
          </ac:picMkLst>
        </pc:picChg>
        <pc:picChg chg="add mod">
          <ac:chgData name="Alfonso Gabarron" userId="cb6b257f-d41f-4a05-ab53-c248b67b588d" providerId="ADAL" clId="{CEE1428F-9D32-49B9-B191-DE754494552F}" dt="2022-08-16T12:46:36.090" v="8073" actId="1035"/>
          <ac:picMkLst>
            <pc:docMk/>
            <pc:sldMk cId="1541526360" sldId="2146848236"/>
            <ac:picMk id="43" creationId="{846A1C08-8C9B-8DF0-FE52-B44DD48A99DF}"/>
          </ac:picMkLst>
        </pc:picChg>
        <pc:cxnChg chg="del">
          <ac:chgData name="Alfonso Gabarron" userId="cb6b257f-d41f-4a05-ab53-c248b67b588d" providerId="ADAL" clId="{CEE1428F-9D32-49B9-B191-DE754494552F}" dt="2022-08-16T09:08:11.116" v="1715" actId="478"/>
          <ac:cxnSpMkLst>
            <pc:docMk/>
            <pc:sldMk cId="1541526360" sldId="2146848236"/>
            <ac:cxnSpMk id="20" creationId="{862C95B5-A682-B0DF-4533-0DFDDA3D1632}"/>
          </ac:cxnSpMkLst>
        </pc:cxnChg>
        <pc:cxnChg chg="add mod">
          <ac:chgData name="Alfonso Gabarron" userId="cb6b257f-d41f-4a05-ab53-c248b67b588d" providerId="ADAL" clId="{CEE1428F-9D32-49B9-B191-DE754494552F}" dt="2022-08-16T12:46:36.090" v="8073" actId="1035"/>
          <ac:cxnSpMkLst>
            <pc:docMk/>
            <pc:sldMk cId="1541526360" sldId="2146848236"/>
            <ac:cxnSpMk id="27" creationId="{AFB135EC-FDA0-AC56-B341-F3A3BF64768A}"/>
          </ac:cxnSpMkLst>
        </pc:cxnChg>
        <pc:cxnChg chg="add mod">
          <ac:chgData name="Alfonso Gabarron" userId="cb6b257f-d41f-4a05-ab53-c248b67b588d" providerId="ADAL" clId="{CEE1428F-9D32-49B9-B191-DE754494552F}" dt="2022-08-16T12:46:36.090" v="8073" actId="1035"/>
          <ac:cxnSpMkLst>
            <pc:docMk/>
            <pc:sldMk cId="1541526360" sldId="2146848236"/>
            <ac:cxnSpMk id="31" creationId="{94A4906A-8A21-34E6-1A52-BF5FF6A82BDD}"/>
          </ac:cxnSpMkLst>
        </pc:cxnChg>
      </pc:sldChg>
      <pc:sldChg chg="addSp delSp modSp add mod ord">
        <pc:chgData name="Alfonso Gabarron" userId="cb6b257f-d41f-4a05-ab53-c248b67b588d" providerId="ADAL" clId="{CEE1428F-9D32-49B9-B191-DE754494552F}" dt="2022-08-23T12:12:07.516" v="19201" actId="1035"/>
        <pc:sldMkLst>
          <pc:docMk/>
          <pc:sldMk cId="2235230181" sldId="2146848237"/>
        </pc:sldMkLst>
        <pc:spChg chg="add mod topLvl">
          <ac:chgData name="Alfonso Gabarron" userId="cb6b257f-d41f-4a05-ab53-c248b67b588d" providerId="ADAL" clId="{CEE1428F-9D32-49B9-B191-DE754494552F}" dt="2022-08-23T12:12:07.516" v="19201" actId="1035"/>
          <ac:spMkLst>
            <pc:docMk/>
            <pc:sldMk cId="2235230181" sldId="2146848237"/>
            <ac:spMk id="2" creationId="{E0563C3B-5127-10F1-E2C3-48D3C601667F}"/>
          </ac:spMkLst>
        </pc:spChg>
        <pc:spChg chg="add mod topLvl">
          <ac:chgData name="Alfonso Gabarron" userId="cb6b257f-d41f-4a05-ab53-c248b67b588d" providerId="ADAL" clId="{CEE1428F-9D32-49B9-B191-DE754494552F}" dt="2022-08-23T12:12:07.516" v="19201" actId="1035"/>
          <ac:spMkLst>
            <pc:docMk/>
            <pc:sldMk cId="2235230181" sldId="2146848237"/>
            <ac:spMk id="3" creationId="{ED372119-1667-AE4C-29AC-632A718D1CEB}"/>
          </ac:spMkLst>
        </pc:spChg>
        <pc:spChg chg="mod">
          <ac:chgData name="Alfonso Gabarron" userId="cb6b257f-d41f-4a05-ab53-c248b67b588d" providerId="ADAL" clId="{CEE1428F-9D32-49B9-B191-DE754494552F}" dt="2022-08-16T09:33:36.431" v="3111" actId="20577"/>
          <ac:spMkLst>
            <pc:docMk/>
            <pc:sldMk cId="2235230181" sldId="2146848237"/>
            <ac:spMk id="6" creationId="{842C6251-406C-757E-E65F-D9D1A9A472C0}"/>
          </ac:spMkLst>
        </pc:spChg>
        <pc:spChg chg="mod">
          <ac:chgData name="Alfonso Gabarron" userId="cb6b257f-d41f-4a05-ab53-c248b67b588d" providerId="ADAL" clId="{CEE1428F-9D32-49B9-B191-DE754494552F}" dt="2022-08-22T08:48:42.735" v="18773" actId="113"/>
          <ac:spMkLst>
            <pc:docMk/>
            <pc:sldMk cId="2235230181" sldId="2146848237"/>
            <ac:spMk id="9" creationId="{5757AB81-840B-8801-B66D-93FB22C8F93E}"/>
          </ac:spMkLst>
        </pc:spChg>
        <pc:spChg chg="add mod topLvl">
          <ac:chgData name="Alfonso Gabarron" userId="cb6b257f-d41f-4a05-ab53-c248b67b588d" providerId="ADAL" clId="{CEE1428F-9D32-49B9-B191-DE754494552F}" dt="2022-08-23T12:12:07.516" v="19201" actId="1035"/>
          <ac:spMkLst>
            <pc:docMk/>
            <pc:sldMk cId="2235230181" sldId="2146848237"/>
            <ac:spMk id="10" creationId="{02FF84E8-486E-798C-90AF-2E7443BC5F55}"/>
          </ac:spMkLst>
        </pc:spChg>
        <pc:spChg chg="add mod topLvl">
          <ac:chgData name="Alfonso Gabarron" userId="cb6b257f-d41f-4a05-ab53-c248b67b588d" providerId="ADAL" clId="{CEE1428F-9D32-49B9-B191-DE754494552F}" dt="2022-08-23T12:12:07.516" v="19201" actId="1035"/>
          <ac:spMkLst>
            <pc:docMk/>
            <pc:sldMk cId="2235230181" sldId="2146848237"/>
            <ac:spMk id="11" creationId="{2AE28CAD-E481-3C0A-911B-BA550B277EE1}"/>
          </ac:spMkLst>
        </pc:spChg>
        <pc:spChg chg="add mod topLvl">
          <ac:chgData name="Alfonso Gabarron" userId="cb6b257f-d41f-4a05-ab53-c248b67b588d" providerId="ADAL" clId="{CEE1428F-9D32-49B9-B191-DE754494552F}" dt="2022-08-23T12:12:07.516" v="19201" actId="1035"/>
          <ac:spMkLst>
            <pc:docMk/>
            <pc:sldMk cId="2235230181" sldId="2146848237"/>
            <ac:spMk id="15" creationId="{6FF90A0C-EC8F-AEB8-E0D2-529F1A65BB4B}"/>
          </ac:spMkLst>
        </pc:spChg>
        <pc:spChg chg="add mod topLvl">
          <ac:chgData name="Alfonso Gabarron" userId="cb6b257f-d41f-4a05-ab53-c248b67b588d" providerId="ADAL" clId="{CEE1428F-9D32-49B9-B191-DE754494552F}" dt="2022-08-23T12:12:07.516" v="19201" actId="1035"/>
          <ac:spMkLst>
            <pc:docMk/>
            <pc:sldMk cId="2235230181" sldId="2146848237"/>
            <ac:spMk id="16" creationId="{6654272C-1AF5-D2DD-1E28-698E38C85750}"/>
          </ac:spMkLst>
        </pc:spChg>
        <pc:spChg chg="add mod topLvl">
          <ac:chgData name="Alfonso Gabarron" userId="cb6b257f-d41f-4a05-ab53-c248b67b588d" providerId="ADAL" clId="{CEE1428F-9D32-49B9-B191-DE754494552F}" dt="2022-08-23T12:12:07.516" v="19201" actId="1035"/>
          <ac:spMkLst>
            <pc:docMk/>
            <pc:sldMk cId="2235230181" sldId="2146848237"/>
            <ac:spMk id="17" creationId="{991D2A9A-2FDB-426E-7BFB-BF5AC857BD4B}"/>
          </ac:spMkLst>
        </pc:spChg>
        <pc:spChg chg="add mod topLvl">
          <ac:chgData name="Alfonso Gabarron" userId="cb6b257f-d41f-4a05-ab53-c248b67b588d" providerId="ADAL" clId="{CEE1428F-9D32-49B9-B191-DE754494552F}" dt="2022-08-23T12:12:07.516" v="19201" actId="1035"/>
          <ac:spMkLst>
            <pc:docMk/>
            <pc:sldMk cId="2235230181" sldId="2146848237"/>
            <ac:spMk id="18" creationId="{7B98B09D-EB02-5CEC-4AE2-E5CF615E9077}"/>
          </ac:spMkLst>
        </pc:spChg>
        <pc:spChg chg="add mod topLvl">
          <ac:chgData name="Alfonso Gabarron" userId="cb6b257f-d41f-4a05-ab53-c248b67b588d" providerId="ADAL" clId="{CEE1428F-9D32-49B9-B191-DE754494552F}" dt="2022-08-23T12:12:07.516" v="19201" actId="1035"/>
          <ac:spMkLst>
            <pc:docMk/>
            <pc:sldMk cId="2235230181" sldId="2146848237"/>
            <ac:spMk id="19" creationId="{59AC6AFB-A2C2-EEC5-9992-2678D45EBE76}"/>
          </ac:spMkLst>
        </pc:spChg>
        <pc:spChg chg="add mod topLvl">
          <ac:chgData name="Alfonso Gabarron" userId="cb6b257f-d41f-4a05-ab53-c248b67b588d" providerId="ADAL" clId="{CEE1428F-9D32-49B9-B191-DE754494552F}" dt="2022-08-23T12:12:07.516" v="19201" actId="1035"/>
          <ac:spMkLst>
            <pc:docMk/>
            <pc:sldMk cId="2235230181" sldId="2146848237"/>
            <ac:spMk id="20" creationId="{D5DC5AD6-A8C1-7D49-F2F0-DBFCF30D4CD4}"/>
          </ac:spMkLst>
        </pc:spChg>
        <pc:spChg chg="add mod topLvl">
          <ac:chgData name="Alfonso Gabarron" userId="cb6b257f-d41f-4a05-ab53-c248b67b588d" providerId="ADAL" clId="{CEE1428F-9D32-49B9-B191-DE754494552F}" dt="2022-08-23T12:12:07.516" v="19201" actId="1035"/>
          <ac:spMkLst>
            <pc:docMk/>
            <pc:sldMk cId="2235230181" sldId="2146848237"/>
            <ac:spMk id="21" creationId="{8B491851-1434-06FA-DC40-6132A9743C70}"/>
          </ac:spMkLst>
        </pc:spChg>
        <pc:spChg chg="add mod topLvl">
          <ac:chgData name="Alfonso Gabarron" userId="cb6b257f-d41f-4a05-ab53-c248b67b588d" providerId="ADAL" clId="{CEE1428F-9D32-49B9-B191-DE754494552F}" dt="2022-08-23T12:12:07.516" v="19201" actId="1035"/>
          <ac:spMkLst>
            <pc:docMk/>
            <pc:sldMk cId="2235230181" sldId="2146848237"/>
            <ac:spMk id="23" creationId="{78558F7E-78CD-2E83-6A48-80DA5AB8217F}"/>
          </ac:spMkLst>
        </pc:spChg>
        <pc:spChg chg="del">
          <ac:chgData name="Alfonso Gabarron" userId="cb6b257f-d41f-4a05-ab53-c248b67b588d" providerId="ADAL" clId="{CEE1428F-9D32-49B9-B191-DE754494552F}" dt="2022-08-16T09:33:42.174" v="3112" actId="478"/>
          <ac:spMkLst>
            <pc:docMk/>
            <pc:sldMk cId="2235230181" sldId="2146848237"/>
            <ac:spMk id="24" creationId="{1D621AAF-D0C3-8D2C-E249-C3C88C21ADC4}"/>
          </ac:spMkLst>
        </pc:spChg>
        <pc:spChg chg="add mod topLvl">
          <ac:chgData name="Alfonso Gabarron" userId="cb6b257f-d41f-4a05-ab53-c248b67b588d" providerId="ADAL" clId="{CEE1428F-9D32-49B9-B191-DE754494552F}" dt="2022-08-23T12:12:07.516" v="19201" actId="1035"/>
          <ac:spMkLst>
            <pc:docMk/>
            <pc:sldMk cId="2235230181" sldId="2146848237"/>
            <ac:spMk id="25" creationId="{6A05FD2A-4120-066F-55AE-1450D7AE7C1E}"/>
          </ac:spMkLst>
        </pc:spChg>
        <pc:spChg chg="del">
          <ac:chgData name="Alfonso Gabarron" userId="cb6b257f-d41f-4a05-ab53-c248b67b588d" providerId="ADAL" clId="{CEE1428F-9D32-49B9-B191-DE754494552F}" dt="2022-08-16T09:33:42.174" v="3112" actId="478"/>
          <ac:spMkLst>
            <pc:docMk/>
            <pc:sldMk cId="2235230181" sldId="2146848237"/>
            <ac:spMk id="26" creationId="{1C8EABC4-E94B-113E-6464-DF34D551AFE5}"/>
          </ac:spMkLst>
        </pc:spChg>
        <pc:spChg chg="add mod topLvl">
          <ac:chgData name="Alfonso Gabarron" userId="cb6b257f-d41f-4a05-ab53-c248b67b588d" providerId="ADAL" clId="{CEE1428F-9D32-49B9-B191-DE754494552F}" dt="2022-08-23T12:12:07.516" v="19201" actId="1035"/>
          <ac:spMkLst>
            <pc:docMk/>
            <pc:sldMk cId="2235230181" sldId="2146848237"/>
            <ac:spMk id="28" creationId="{4538CD78-2B38-1A8F-F31C-4FC1C96E87BC}"/>
          </ac:spMkLst>
        </pc:spChg>
        <pc:spChg chg="del">
          <ac:chgData name="Alfonso Gabarron" userId="cb6b257f-d41f-4a05-ab53-c248b67b588d" providerId="ADAL" clId="{CEE1428F-9D32-49B9-B191-DE754494552F}" dt="2022-08-16T09:33:42.174" v="3112" actId="478"/>
          <ac:spMkLst>
            <pc:docMk/>
            <pc:sldMk cId="2235230181" sldId="2146848237"/>
            <ac:spMk id="29" creationId="{033C70F6-7788-9DEB-3CCB-1A600D5A4B54}"/>
          </ac:spMkLst>
        </pc:spChg>
        <pc:spChg chg="del">
          <ac:chgData name="Alfonso Gabarron" userId="cb6b257f-d41f-4a05-ab53-c248b67b588d" providerId="ADAL" clId="{CEE1428F-9D32-49B9-B191-DE754494552F}" dt="2022-08-16T09:33:42.174" v="3112" actId="478"/>
          <ac:spMkLst>
            <pc:docMk/>
            <pc:sldMk cId="2235230181" sldId="2146848237"/>
            <ac:spMk id="30" creationId="{17B0760A-4C08-2A51-EF45-234478E5D49E}"/>
          </ac:spMkLst>
        </pc:spChg>
        <pc:spChg chg="add mod topLvl">
          <ac:chgData name="Alfonso Gabarron" userId="cb6b257f-d41f-4a05-ab53-c248b67b588d" providerId="ADAL" clId="{CEE1428F-9D32-49B9-B191-DE754494552F}" dt="2022-08-23T12:12:07.516" v="19201" actId="1035"/>
          <ac:spMkLst>
            <pc:docMk/>
            <pc:sldMk cId="2235230181" sldId="2146848237"/>
            <ac:spMk id="34" creationId="{EAF74B8A-229E-DC7B-DC9D-9BA67CECFEBF}"/>
          </ac:spMkLst>
        </pc:spChg>
        <pc:spChg chg="add del mod">
          <ac:chgData name="Alfonso Gabarron" userId="cb6b257f-d41f-4a05-ab53-c248b67b588d" providerId="ADAL" clId="{CEE1428F-9D32-49B9-B191-DE754494552F}" dt="2022-08-16T10:38:50.164" v="3537" actId="478"/>
          <ac:spMkLst>
            <pc:docMk/>
            <pc:sldMk cId="2235230181" sldId="2146848237"/>
            <ac:spMk id="36" creationId="{14600B6C-A94A-0710-51CC-D3D40DADBF36}"/>
          </ac:spMkLst>
        </pc:spChg>
        <pc:spChg chg="add del mod">
          <ac:chgData name="Alfonso Gabarron" userId="cb6b257f-d41f-4a05-ab53-c248b67b588d" providerId="ADAL" clId="{CEE1428F-9D32-49B9-B191-DE754494552F}" dt="2022-08-16T10:38:50.164" v="3537" actId="478"/>
          <ac:spMkLst>
            <pc:docMk/>
            <pc:sldMk cId="2235230181" sldId="2146848237"/>
            <ac:spMk id="38" creationId="{CF476A10-9195-1282-D40F-6035AA121D62}"/>
          </ac:spMkLst>
        </pc:spChg>
        <pc:spChg chg="add del mod">
          <ac:chgData name="Alfonso Gabarron" userId="cb6b257f-d41f-4a05-ab53-c248b67b588d" providerId="ADAL" clId="{CEE1428F-9D32-49B9-B191-DE754494552F}" dt="2022-08-16T10:38:50.164" v="3537" actId="478"/>
          <ac:spMkLst>
            <pc:docMk/>
            <pc:sldMk cId="2235230181" sldId="2146848237"/>
            <ac:spMk id="42" creationId="{5726CFCE-A2AF-924C-3B5A-C852134662E9}"/>
          </ac:spMkLst>
        </pc:spChg>
        <pc:grpChg chg="add del mod topLvl">
          <ac:chgData name="Alfonso Gabarron" userId="cb6b257f-d41f-4a05-ab53-c248b67b588d" providerId="ADAL" clId="{CEE1428F-9D32-49B9-B191-DE754494552F}" dt="2022-08-16T10:41:59.117" v="3557" actId="165"/>
          <ac:grpSpMkLst>
            <pc:docMk/>
            <pc:sldMk cId="2235230181" sldId="2146848237"/>
            <ac:grpSpMk id="44" creationId="{0805F185-5D4C-7A02-43FE-1144A54E0F87}"/>
          </ac:grpSpMkLst>
        </pc:grpChg>
        <pc:grpChg chg="add del mod">
          <ac:chgData name="Alfonso Gabarron" userId="cb6b257f-d41f-4a05-ab53-c248b67b588d" providerId="ADAL" clId="{CEE1428F-9D32-49B9-B191-DE754494552F}" dt="2022-08-16T10:41:41.954" v="3556" actId="165"/>
          <ac:grpSpMkLst>
            <pc:docMk/>
            <pc:sldMk cId="2235230181" sldId="2146848237"/>
            <ac:grpSpMk id="45" creationId="{24760532-6250-F79C-1E5C-D9B244B62C3D}"/>
          </ac:grpSpMkLst>
        </pc:grpChg>
        <pc:grpChg chg="add del mod">
          <ac:chgData name="Alfonso Gabarron" userId="cb6b257f-d41f-4a05-ab53-c248b67b588d" providerId="ADAL" clId="{CEE1428F-9D32-49B9-B191-DE754494552F}" dt="2022-08-16T10:41:41.954" v="3556" actId="165"/>
          <ac:grpSpMkLst>
            <pc:docMk/>
            <pc:sldMk cId="2235230181" sldId="2146848237"/>
            <ac:grpSpMk id="46" creationId="{F5B2A6D3-468B-DD5B-1166-5A701DBFF475}"/>
          </ac:grpSpMkLst>
        </pc:grpChg>
        <pc:grpChg chg="add del mod">
          <ac:chgData name="Alfonso Gabarron" userId="cb6b257f-d41f-4a05-ab53-c248b67b588d" providerId="ADAL" clId="{CEE1428F-9D32-49B9-B191-DE754494552F}" dt="2022-08-16T10:41:41.954" v="3556" actId="165"/>
          <ac:grpSpMkLst>
            <pc:docMk/>
            <pc:sldMk cId="2235230181" sldId="2146848237"/>
            <ac:grpSpMk id="47" creationId="{5AD18D07-BDB7-5031-24B3-0C753A8D5375}"/>
          </ac:grpSpMkLst>
        </pc:grpChg>
        <pc:grpChg chg="add del mod">
          <ac:chgData name="Alfonso Gabarron" userId="cb6b257f-d41f-4a05-ab53-c248b67b588d" providerId="ADAL" clId="{CEE1428F-9D32-49B9-B191-DE754494552F}" dt="2022-08-16T10:41:41.954" v="3556" actId="165"/>
          <ac:grpSpMkLst>
            <pc:docMk/>
            <pc:sldMk cId="2235230181" sldId="2146848237"/>
            <ac:grpSpMk id="48" creationId="{19EFF834-6367-A284-6008-21DC408BD2AE}"/>
          </ac:grpSpMkLst>
        </pc:grpChg>
        <pc:grpChg chg="add del mod">
          <ac:chgData name="Alfonso Gabarron" userId="cb6b257f-d41f-4a05-ab53-c248b67b588d" providerId="ADAL" clId="{CEE1428F-9D32-49B9-B191-DE754494552F}" dt="2022-08-16T10:41:41.954" v="3556" actId="165"/>
          <ac:grpSpMkLst>
            <pc:docMk/>
            <pc:sldMk cId="2235230181" sldId="2146848237"/>
            <ac:grpSpMk id="49" creationId="{4DC8BAE7-7BD7-E971-41A0-A5990F910888}"/>
          </ac:grpSpMkLst>
        </pc:grpChg>
        <pc:picChg chg="del">
          <ac:chgData name="Alfonso Gabarron" userId="cb6b257f-d41f-4a05-ab53-c248b67b588d" providerId="ADAL" clId="{CEE1428F-9D32-49B9-B191-DE754494552F}" dt="2022-08-16T09:33:42.174" v="3112" actId="478"/>
          <ac:picMkLst>
            <pc:docMk/>
            <pc:sldMk cId="2235230181" sldId="2146848237"/>
            <ac:picMk id="33" creationId="{48EA4210-7095-3572-84C6-00546DEF356F}"/>
          </ac:picMkLst>
        </pc:picChg>
        <pc:picChg chg="del">
          <ac:chgData name="Alfonso Gabarron" userId="cb6b257f-d41f-4a05-ab53-c248b67b588d" providerId="ADAL" clId="{CEE1428F-9D32-49B9-B191-DE754494552F}" dt="2022-08-16T09:33:42.174" v="3112" actId="478"/>
          <ac:picMkLst>
            <pc:docMk/>
            <pc:sldMk cId="2235230181" sldId="2146848237"/>
            <ac:picMk id="35" creationId="{3FF7DBFF-5F7C-0795-793F-B3DC283CB5CD}"/>
          </ac:picMkLst>
        </pc:picChg>
        <pc:picChg chg="del">
          <ac:chgData name="Alfonso Gabarron" userId="cb6b257f-d41f-4a05-ab53-c248b67b588d" providerId="ADAL" clId="{CEE1428F-9D32-49B9-B191-DE754494552F}" dt="2022-08-16T09:33:42.174" v="3112" actId="478"/>
          <ac:picMkLst>
            <pc:docMk/>
            <pc:sldMk cId="2235230181" sldId="2146848237"/>
            <ac:picMk id="37" creationId="{CDEBF233-8C8B-3169-1374-0E0B669A008C}"/>
          </ac:picMkLst>
        </pc:picChg>
        <pc:picChg chg="del">
          <ac:chgData name="Alfonso Gabarron" userId="cb6b257f-d41f-4a05-ab53-c248b67b588d" providerId="ADAL" clId="{CEE1428F-9D32-49B9-B191-DE754494552F}" dt="2022-08-16T09:33:42.174" v="3112" actId="478"/>
          <ac:picMkLst>
            <pc:docMk/>
            <pc:sldMk cId="2235230181" sldId="2146848237"/>
            <ac:picMk id="39" creationId="{254B4369-30EC-C138-14C6-62B8E523C38B}"/>
          </ac:picMkLst>
        </pc:picChg>
        <pc:picChg chg="del">
          <ac:chgData name="Alfonso Gabarron" userId="cb6b257f-d41f-4a05-ab53-c248b67b588d" providerId="ADAL" clId="{CEE1428F-9D32-49B9-B191-DE754494552F}" dt="2022-08-16T09:33:42.174" v="3112" actId="478"/>
          <ac:picMkLst>
            <pc:docMk/>
            <pc:sldMk cId="2235230181" sldId="2146848237"/>
            <ac:picMk id="41" creationId="{523BC4D8-CEC8-34FC-E028-1CED8B662068}"/>
          </ac:picMkLst>
        </pc:picChg>
        <pc:picChg chg="del">
          <ac:chgData name="Alfonso Gabarron" userId="cb6b257f-d41f-4a05-ab53-c248b67b588d" providerId="ADAL" clId="{CEE1428F-9D32-49B9-B191-DE754494552F}" dt="2022-08-16T09:33:42.174" v="3112" actId="478"/>
          <ac:picMkLst>
            <pc:docMk/>
            <pc:sldMk cId="2235230181" sldId="2146848237"/>
            <ac:picMk id="43" creationId="{846A1C08-8C9B-8DF0-FE52-B44DD48A99DF}"/>
          </ac:picMkLst>
        </pc:picChg>
        <pc:cxnChg chg="add mod topLvl">
          <ac:chgData name="Alfonso Gabarron" userId="cb6b257f-d41f-4a05-ab53-c248b67b588d" providerId="ADAL" clId="{CEE1428F-9D32-49B9-B191-DE754494552F}" dt="2022-08-23T12:12:07.516" v="19201" actId="1035"/>
          <ac:cxnSpMkLst>
            <pc:docMk/>
            <pc:sldMk cId="2235230181" sldId="2146848237"/>
            <ac:cxnSpMk id="12" creationId="{916CC5C3-1BF6-54AA-D7F3-EBA417647477}"/>
          </ac:cxnSpMkLst>
        </pc:cxnChg>
        <pc:cxnChg chg="add mod topLvl">
          <ac:chgData name="Alfonso Gabarron" userId="cb6b257f-d41f-4a05-ab53-c248b67b588d" providerId="ADAL" clId="{CEE1428F-9D32-49B9-B191-DE754494552F}" dt="2022-08-23T12:12:07.516" v="19201" actId="1035"/>
          <ac:cxnSpMkLst>
            <pc:docMk/>
            <pc:sldMk cId="2235230181" sldId="2146848237"/>
            <ac:cxnSpMk id="13" creationId="{734692AD-B1F0-26FB-9DE5-A3DE08BA1F38}"/>
          </ac:cxnSpMkLst>
        </pc:cxnChg>
        <pc:cxnChg chg="add mod topLvl">
          <ac:chgData name="Alfonso Gabarron" userId="cb6b257f-d41f-4a05-ab53-c248b67b588d" providerId="ADAL" clId="{CEE1428F-9D32-49B9-B191-DE754494552F}" dt="2022-08-23T12:12:07.516" v="19201" actId="1035"/>
          <ac:cxnSpMkLst>
            <pc:docMk/>
            <pc:sldMk cId="2235230181" sldId="2146848237"/>
            <ac:cxnSpMk id="14" creationId="{B003C0D5-EE8A-9223-25DE-EE361B7118F7}"/>
          </ac:cxnSpMkLst>
        </pc:cxnChg>
        <pc:cxnChg chg="add mod topLvl">
          <ac:chgData name="Alfonso Gabarron" userId="cb6b257f-d41f-4a05-ab53-c248b67b588d" providerId="ADAL" clId="{CEE1428F-9D32-49B9-B191-DE754494552F}" dt="2022-08-23T12:12:07.516" v="19201" actId="1035"/>
          <ac:cxnSpMkLst>
            <pc:docMk/>
            <pc:sldMk cId="2235230181" sldId="2146848237"/>
            <ac:cxnSpMk id="22" creationId="{F2BCE375-820C-3B28-19E8-44DA699BABAC}"/>
          </ac:cxnSpMkLst>
        </pc:cxnChg>
        <pc:cxnChg chg="del">
          <ac:chgData name="Alfonso Gabarron" userId="cb6b257f-d41f-4a05-ab53-c248b67b588d" providerId="ADAL" clId="{CEE1428F-9D32-49B9-B191-DE754494552F}" dt="2022-08-16T09:33:42.174" v="3112" actId="478"/>
          <ac:cxnSpMkLst>
            <pc:docMk/>
            <pc:sldMk cId="2235230181" sldId="2146848237"/>
            <ac:cxnSpMk id="27" creationId="{AFB135EC-FDA0-AC56-B341-F3A3BF64768A}"/>
          </ac:cxnSpMkLst>
        </pc:cxnChg>
        <pc:cxnChg chg="del">
          <ac:chgData name="Alfonso Gabarron" userId="cb6b257f-d41f-4a05-ab53-c248b67b588d" providerId="ADAL" clId="{CEE1428F-9D32-49B9-B191-DE754494552F}" dt="2022-08-16T09:33:42.174" v="3112" actId="478"/>
          <ac:cxnSpMkLst>
            <pc:docMk/>
            <pc:sldMk cId="2235230181" sldId="2146848237"/>
            <ac:cxnSpMk id="31" creationId="{94A4906A-8A21-34E6-1A52-BF5FF6A82BDD}"/>
          </ac:cxnSpMkLst>
        </pc:cxnChg>
        <pc:cxnChg chg="add mod topLvl">
          <ac:chgData name="Alfonso Gabarron" userId="cb6b257f-d41f-4a05-ab53-c248b67b588d" providerId="ADAL" clId="{CEE1428F-9D32-49B9-B191-DE754494552F}" dt="2022-08-23T12:12:07.516" v="19201" actId="1035"/>
          <ac:cxnSpMkLst>
            <pc:docMk/>
            <pc:sldMk cId="2235230181" sldId="2146848237"/>
            <ac:cxnSpMk id="32" creationId="{AF1B7925-9424-E1AB-908B-A6A7050AD0B6}"/>
          </ac:cxnSpMkLst>
        </pc:cxnChg>
        <pc:cxnChg chg="add del mod">
          <ac:chgData name="Alfonso Gabarron" userId="cb6b257f-d41f-4a05-ab53-c248b67b588d" providerId="ADAL" clId="{CEE1428F-9D32-49B9-B191-DE754494552F}" dt="2022-08-16T10:38:50.164" v="3537" actId="478"/>
          <ac:cxnSpMkLst>
            <pc:docMk/>
            <pc:sldMk cId="2235230181" sldId="2146848237"/>
            <ac:cxnSpMk id="40" creationId="{3B130609-FB18-0BBC-B6C7-01F9F94D02CD}"/>
          </ac:cxnSpMkLst>
        </pc:cxnChg>
      </pc:sldChg>
      <pc:sldChg chg="addSp delSp modSp add mod ord">
        <pc:chgData name="Alfonso Gabarron" userId="cb6b257f-d41f-4a05-ab53-c248b67b588d" providerId="ADAL" clId="{CEE1428F-9D32-49B9-B191-DE754494552F}" dt="2022-08-22T13:42:29.665" v="19168" actId="20577"/>
        <pc:sldMkLst>
          <pc:docMk/>
          <pc:sldMk cId="2923477728" sldId="2146848238"/>
        </pc:sldMkLst>
        <pc:spChg chg="add del mod">
          <ac:chgData name="Alfonso Gabarron" userId="cb6b257f-d41f-4a05-ab53-c248b67b588d" providerId="ADAL" clId="{CEE1428F-9D32-49B9-B191-DE754494552F}" dt="2022-08-16T11:17:13.643" v="4401" actId="478"/>
          <ac:spMkLst>
            <pc:docMk/>
            <pc:sldMk cId="2923477728" sldId="2146848238"/>
            <ac:spMk id="3" creationId="{202484E3-C766-4CDA-A29E-329C8487F826}"/>
          </ac:spMkLst>
        </pc:spChg>
        <pc:spChg chg="mod">
          <ac:chgData name="Alfonso Gabarron" userId="cb6b257f-d41f-4a05-ab53-c248b67b588d" providerId="ADAL" clId="{CEE1428F-9D32-49B9-B191-DE754494552F}" dt="2022-08-16T10:47:06.839" v="3580" actId="20577"/>
          <ac:spMkLst>
            <pc:docMk/>
            <pc:sldMk cId="2923477728" sldId="2146848238"/>
            <ac:spMk id="6" creationId="{842C6251-406C-757E-E65F-D9D1A9A472C0}"/>
          </ac:spMkLst>
        </pc:spChg>
        <pc:spChg chg="mod">
          <ac:chgData name="Alfonso Gabarron" userId="cb6b257f-d41f-4a05-ab53-c248b67b588d" providerId="ADAL" clId="{CEE1428F-9D32-49B9-B191-DE754494552F}" dt="2022-08-22T08:48:58.463" v="18775" actId="113"/>
          <ac:spMkLst>
            <pc:docMk/>
            <pc:sldMk cId="2923477728" sldId="2146848238"/>
            <ac:spMk id="9" creationId="{5757AB81-840B-8801-B66D-93FB22C8F93E}"/>
          </ac:spMkLst>
        </pc:spChg>
        <pc:spChg chg="add mod">
          <ac:chgData name="Alfonso Gabarron" userId="cb6b257f-d41f-4a05-ab53-c248b67b588d" providerId="ADAL" clId="{CEE1428F-9D32-49B9-B191-DE754494552F}" dt="2022-08-16T11:12:43.466" v="3665" actId="1076"/>
          <ac:spMkLst>
            <pc:docMk/>
            <pc:sldMk cId="2923477728" sldId="2146848238"/>
            <ac:spMk id="10" creationId="{910AEC2C-DBCC-0260-7C83-2BF6C2CF5D77}"/>
          </ac:spMkLst>
        </pc:spChg>
        <pc:spChg chg="mod">
          <ac:chgData name="Alfonso Gabarron" userId="cb6b257f-d41f-4a05-ab53-c248b67b588d" providerId="ADAL" clId="{CEE1428F-9D32-49B9-B191-DE754494552F}" dt="2022-08-16T11:12:40.084" v="3664"/>
          <ac:spMkLst>
            <pc:docMk/>
            <pc:sldMk cId="2923477728" sldId="2146848238"/>
            <ac:spMk id="12" creationId="{7B55D598-4FC7-7BAA-7316-292475F534E9}"/>
          </ac:spMkLst>
        </pc:spChg>
        <pc:spChg chg="mod">
          <ac:chgData name="Alfonso Gabarron" userId="cb6b257f-d41f-4a05-ab53-c248b67b588d" providerId="ADAL" clId="{CEE1428F-9D32-49B9-B191-DE754494552F}" dt="2022-08-16T11:12:40.084" v="3664"/>
          <ac:spMkLst>
            <pc:docMk/>
            <pc:sldMk cId="2923477728" sldId="2146848238"/>
            <ac:spMk id="13" creationId="{86A050A3-6BF2-430C-2C47-6AE13EE5795C}"/>
          </ac:spMkLst>
        </pc:spChg>
        <pc:spChg chg="mod">
          <ac:chgData name="Alfonso Gabarron" userId="cb6b257f-d41f-4a05-ab53-c248b67b588d" providerId="ADAL" clId="{CEE1428F-9D32-49B9-B191-DE754494552F}" dt="2022-08-16T11:12:40.084" v="3664"/>
          <ac:spMkLst>
            <pc:docMk/>
            <pc:sldMk cId="2923477728" sldId="2146848238"/>
            <ac:spMk id="14" creationId="{CB767155-E14B-2388-F43C-C4676B7756A0}"/>
          </ac:spMkLst>
        </pc:spChg>
        <pc:spChg chg="mod">
          <ac:chgData name="Alfonso Gabarron" userId="cb6b257f-d41f-4a05-ab53-c248b67b588d" providerId="ADAL" clId="{CEE1428F-9D32-49B9-B191-DE754494552F}" dt="2022-08-16T11:12:40.084" v="3664"/>
          <ac:spMkLst>
            <pc:docMk/>
            <pc:sldMk cId="2923477728" sldId="2146848238"/>
            <ac:spMk id="15" creationId="{184613A4-EF6E-A20C-9EAE-6F79B06FC61A}"/>
          </ac:spMkLst>
        </pc:spChg>
        <pc:spChg chg="mod">
          <ac:chgData name="Alfonso Gabarron" userId="cb6b257f-d41f-4a05-ab53-c248b67b588d" providerId="ADAL" clId="{CEE1428F-9D32-49B9-B191-DE754494552F}" dt="2022-08-16T11:12:40.084" v="3664"/>
          <ac:spMkLst>
            <pc:docMk/>
            <pc:sldMk cId="2923477728" sldId="2146848238"/>
            <ac:spMk id="16" creationId="{E3FA672B-2C81-C4BB-8725-DDFD2842A2DF}"/>
          </ac:spMkLst>
        </pc:spChg>
        <pc:spChg chg="add mod">
          <ac:chgData name="Alfonso Gabarron" userId="cb6b257f-d41f-4a05-ab53-c248b67b588d" providerId="ADAL" clId="{CEE1428F-9D32-49B9-B191-DE754494552F}" dt="2022-08-16T11:12:43.466" v="3665" actId="1076"/>
          <ac:spMkLst>
            <pc:docMk/>
            <pc:sldMk cId="2923477728" sldId="2146848238"/>
            <ac:spMk id="17" creationId="{540D0A24-7D3C-F138-5440-8F10ADB8D778}"/>
          </ac:spMkLst>
        </pc:spChg>
        <pc:spChg chg="mod">
          <ac:chgData name="Alfonso Gabarron" userId="cb6b257f-d41f-4a05-ab53-c248b67b588d" providerId="ADAL" clId="{CEE1428F-9D32-49B9-B191-DE754494552F}" dt="2022-08-16T11:12:40.084" v="3664"/>
          <ac:spMkLst>
            <pc:docMk/>
            <pc:sldMk cId="2923477728" sldId="2146848238"/>
            <ac:spMk id="19" creationId="{C1C52C9B-C1BF-3889-EB2B-ECAA25A06C70}"/>
          </ac:spMkLst>
        </pc:spChg>
        <pc:spChg chg="mod">
          <ac:chgData name="Alfonso Gabarron" userId="cb6b257f-d41f-4a05-ab53-c248b67b588d" providerId="ADAL" clId="{CEE1428F-9D32-49B9-B191-DE754494552F}" dt="2022-08-16T11:12:40.084" v="3664"/>
          <ac:spMkLst>
            <pc:docMk/>
            <pc:sldMk cId="2923477728" sldId="2146848238"/>
            <ac:spMk id="20" creationId="{78BE150E-EE24-D1D8-0B8E-4065AD2C26EB}"/>
          </ac:spMkLst>
        </pc:spChg>
        <pc:spChg chg="mod">
          <ac:chgData name="Alfonso Gabarron" userId="cb6b257f-d41f-4a05-ab53-c248b67b588d" providerId="ADAL" clId="{CEE1428F-9D32-49B9-B191-DE754494552F}" dt="2022-08-16T11:12:40.084" v="3664"/>
          <ac:spMkLst>
            <pc:docMk/>
            <pc:sldMk cId="2923477728" sldId="2146848238"/>
            <ac:spMk id="21" creationId="{58A06E1E-4443-BA32-F289-C55EC6F123AF}"/>
          </ac:spMkLst>
        </pc:spChg>
        <pc:spChg chg="mod">
          <ac:chgData name="Alfonso Gabarron" userId="cb6b257f-d41f-4a05-ab53-c248b67b588d" providerId="ADAL" clId="{CEE1428F-9D32-49B9-B191-DE754494552F}" dt="2022-08-16T11:12:40.084" v="3664"/>
          <ac:spMkLst>
            <pc:docMk/>
            <pc:sldMk cId="2923477728" sldId="2146848238"/>
            <ac:spMk id="22" creationId="{D529EAEF-56F2-CACF-021F-136D21D943F1}"/>
          </ac:spMkLst>
        </pc:spChg>
        <pc:spChg chg="mod">
          <ac:chgData name="Alfonso Gabarron" userId="cb6b257f-d41f-4a05-ab53-c248b67b588d" providerId="ADAL" clId="{CEE1428F-9D32-49B9-B191-DE754494552F}" dt="2022-08-16T11:12:40.084" v="3664"/>
          <ac:spMkLst>
            <pc:docMk/>
            <pc:sldMk cId="2923477728" sldId="2146848238"/>
            <ac:spMk id="23" creationId="{42F2F24D-6057-5D90-F7CB-462E20C7A889}"/>
          </ac:spMkLst>
        </pc:spChg>
        <pc:spChg chg="del">
          <ac:chgData name="Alfonso Gabarron" userId="cb6b257f-d41f-4a05-ab53-c248b67b588d" providerId="ADAL" clId="{CEE1428F-9D32-49B9-B191-DE754494552F}" dt="2022-08-16T10:47:58.253" v="3659" actId="478"/>
          <ac:spMkLst>
            <pc:docMk/>
            <pc:sldMk cId="2923477728" sldId="2146848238"/>
            <ac:spMk id="24" creationId="{1D621AAF-D0C3-8D2C-E249-C3C88C21ADC4}"/>
          </ac:spMkLst>
        </pc:spChg>
        <pc:spChg chg="del">
          <ac:chgData name="Alfonso Gabarron" userId="cb6b257f-d41f-4a05-ab53-c248b67b588d" providerId="ADAL" clId="{CEE1428F-9D32-49B9-B191-DE754494552F}" dt="2022-08-16T10:47:58.253" v="3659" actId="478"/>
          <ac:spMkLst>
            <pc:docMk/>
            <pc:sldMk cId="2923477728" sldId="2146848238"/>
            <ac:spMk id="26" creationId="{1C8EABC4-E94B-113E-6464-DF34D551AFE5}"/>
          </ac:spMkLst>
        </pc:spChg>
        <pc:spChg chg="mod">
          <ac:chgData name="Alfonso Gabarron" userId="cb6b257f-d41f-4a05-ab53-c248b67b588d" providerId="ADAL" clId="{CEE1428F-9D32-49B9-B191-DE754494552F}" dt="2022-08-16T11:12:40.084" v="3664"/>
          <ac:spMkLst>
            <pc:docMk/>
            <pc:sldMk cId="2923477728" sldId="2146848238"/>
            <ac:spMk id="28" creationId="{185230A8-A287-1DAF-C664-FF7829FADD15}"/>
          </ac:spMkLst>
        </pc:spChg>
        <pc:spChg chg="del">
          <ac:chgData name="Alfonso Gabarron" userId="cb6b257f-d41f-4a05-ab53-c248b67b588d" providerId="ADAL" clId="{CEE1428F-9D32-49B9-B191-DE754494552F}" dt="2022-08-16T10:47:58.253" v="3659" actId="478"/>
          <ac:spMkLst>
            <pc:docMk/>
            <pc:sldMk cId="2923477728" sldId="2146848238"/>
            <ac:spMk id="29" creationId="{033C70F6-7788-9DEB-3CCB-1A600D5A4B54}"/>
          </ac:spMkLst>
        </pc:spChg>
        <pc:spChg chg="del">
          <ac:chgData name="Alfonso Gabarron" userId="cb6b257f-d41f-4a05-ab53-c248b67b588d" providerId="ADAL" clId="{CEE1428F-9D32-49B9-B191-DE754494552F}" dt="2022-08-16T10:47:58.253" v="3659" actId="478"/>
          <ac:spMkLst>
            <pc:docMk/>
            <pc:sldMk cId="2923477728" sldId="2146848238"/>
            <ac:spMk id="30" creationId="{17B0760A-4C08-2A51-EF45-234478E5D49E}"/>
          </ac:spMkLst>
        </pc:spChg>
        <pc:spChg chg="mod">
          <ac:chgData name="Alfonso Gabarron" userId="cb6b257f-d41f-4a05-ab53-c248b67b588d" providerId="ADAL" clId="{CEE1428F-9D32-49B9-B191-DE754494552F}" dt="2022-08-16T11:12:40.084" v="3664"/>
          <ac:spMkLst>
            <pc:docMk/>
            <pc:sldMk cId="2923477728" sldId="2146848238"/>
            <ac:spMk id="32" creationId="{F7C93CDE-D61F-39C7-99F3-5693F92D9D80}"/>
          </ac:spMkLst>
        </pc:spChg>
        <pc:spChg chg="mod">
          <ac:chgData name="Alfonso Gabarron" userId="cb6b257f-d41f-4a05-ab53-c248b67b588d" providerId="ADAL" clId="{CEE1428F-9D32-49B9-B191-DE754494552F}" dt="2022-08-16T11:12:40.084" v="3664"/>
          <ac:spMkLst>
            <pc:docMk/>
            <pc:sldMk cId="2923477728" sldId="2146848238"/>
            <ac:spMk id="36" creationId="{0FF9C4AD-1FE2-5F67-DA7F-4628ADDC6323}"/>
          </ac:spMkLst>
        </pc:spChg>
        <pc:spChg chg="mod">
          <ac:chgData name="Alfonso Gabarron" userId="cb6b257f-d41f-4a05-ab53-c248b67b588d" providerId="ADAL" clId="{CEE1428F-9D32-49B9-B191-DE754494552F}" dt="2022-08-16T11:12:40.084" v="3664"/>
          <ac:spMkLst>
            <pc:docMk/>
            <pc:sldMk cId="2923477728" sldId="2146848238"/>
            <ac:spMk id="38" creationId="{4822F64A-D5CE-95C3-E3ED-F5C75E8173F0}"/>
          </ac:spMkLst>
        </pc:spChg>
        <pc:spChg chg="mod">
          <ac:chgData name="Alfonso Gabarron" userId="cb6b257f-d41f-4a05-ab53-c248b67b588d" providerId="ADAL" clId="{CEE1428F-9D32-49B9-B191-DE754494552F}" dt="2022-08-16T11:12:40.084" v="3664"/>
          <ac:spMkLst>
            <pc:docMk/>
            <pc:sldMk cId="2923477728" sldId="2146848238"/>
            <ac:spMk id="42" creationId="{0906A80F-BE8D-4A38-C553-EA9729A8898A}"/>
          </ac:spMkLst>
        </pc:spChg>
        <pc:spChg chg="mod">
          <ac:chgData name="Alfonso Gabarron" userId="cb6b257f-d41f-4a05-ab53-c248b67b588d" providerId="ADAL" clId="{CEE1428F-9D32-49B9-B191-DE754494552F}" dt="2022-08-16T11:12:40.084" v="3664"/>
          <ac:spMkLst>
            <pc:docMk/>
            <pc:sldMk cId="2923477728" sldId="2146848238"/>
            <ac:spMk id="44" creationId="{1260987B-7118-EA1C-E7EB-3D97A12F3861}"/>
          </ac:spMkLst>
        </pc:spChg>
        <pc:spChg chg="mod">
          <ac:chgData name="Alfonso Gabarron" userId="cb6b257f-d41f-4a05-ab53-c248b67b588d" providerId="ADAL" clId="{CEE1428F-9D32-49B9-B191-DE754494552F}" dt="2022-08-16T11:12:40.084" v="3664"/>
          <ac:spMkLst>
            <pc:docMk/>
            <pc:sldMk cId="2923477728" sldId="2146848238"/>
            <ac:spMk id="46" creationId="{0852E73C-8757-FF3C-1BDD-5CCFD96E80F1}"/>
          </ac:spMkLst>
        </pc:spChg>
        <pc:spChg chg="mod">
          <ac:chgData name="Alfonso Gabarron" userId="cb6b257f-d41f-4a05-ab53-c248b67b588d" providerId="ADAL" clId="{CEE1428F-9D32-49B9-B191-DE754494552F}" dt="2022-08-16T11:12:40.084" v="3664"/>
          <ac:spMkLst>
            <pc:docMk/>
            <pc:sldMk cId="2923477728" sldId="2146848238"/>
            <ac:spMk id="47" creationId="{7C41D211-9B12-8647-FD6D-C44B07AA3B68}"/>
          </ac:spMkLst>
        </pc:spChg>
        <pc:spChg chg="mod">
          <ac:chgData name="Alfonso Gabarron" userId="cb6b257f-d41f-4a05-ab53-c248b67b588d" providerId="ADAL" clId="{CEE1428F-9D32-49B9-B191-DE754494552F}" dt="2022-08-16T11:12:40.084" v="3664"/>
          <ac:spMkLst>
            <pc:docMk/>
            <pc:sldMk cId="2923477728" sldId="2146848238"/>
            <ac:spMk id="49" creationId="{E8E1E95B-50AC-B871-8EAE-A27864F17FA0}"/>
          </ac:spMkLst>
        </pc:spChg>
        <pc:spChg chg="mod">
          <ac:chgData name="Alfonso Gabarron" userId="cb6b257f-d41f-4a05-ab53-c248b67b588d" providerId="ADAL" clId="{CEE1428F-9D32-49B9-B191-DE754494552F}" dt="2022-08-16T11:12:40.084" v="3664"/>
          <ac:spMkLst>
            <pc:docMk/>
            <pc:sldMk cId="2923477728" sldId="2146848238"/>
            <ac:spMk id="50" creationId="{8AD754C3-105E-0778-7170-242789EDD48D}"/>
          </ac:spMkLst>
        </pc:spChg>
        <pc:spChg chg="mod">
          <ac:chgData name="Alfonso Gabarron" userId="cb6b257f-d41f-4a05-ab53-c248b67b588d" providerId="ADAL" clId="{CEE1428F-9D32-49B9-B191-DE754494552F}" dt="2022-08-16T11:13:31.458" v="3741" actId="20577"/>
          <ac:spMkLst>
            <pc:docMk/>
            <pc:sldMk cId="2923477728" sldId="2146848238"/>
            <ac:spMk id="52" creationId="{CA9ABD4E-27F0-AD63-3159-0BF8112B8EA2}"/>
          </ac:spMkLst>
        </pc:spChg>
        <pc:spChg chg="mod">
          <ac:chgData name="Alfonso Gabarron" userId="cb6b257f-d41f-4a05-ab53-c248b67b588d" providerId="ADAL" clId="{CEE1428F-9D32-49B9-B191-DE754494552F}" dt="2022-08-16T11:13:53.485" v="3836" actId="20577"/>
          <ac:spMkLst>
            <pc:docMk/>
            <pc:sldMk cId="2923477728" sldId="2146848238"/>
            <ac:spMk id="53" creationId="{25EF7360-5E13-6271-9F86-E3FCCCB4F7CA}"/>
          </ac:spMkLst>
        </pc:spChg>
        <pc:spChg chg="mod">
          <ac:chgData name="Alfonso Gabarron" userId="cb6b257f-d41f-4a05-ab53-c248b67b588d" providerId="ADAL" clId="{CEE1428F-9D32-49B9-B191-DE754494552F}" dt="2022-08-16T11:15:49.378" v="4155" actId="20577"/>
          <ac:spMkLst>
            <pc:docMk/>
            <pc:sldMk cId="2923477728" sldId="2146848238"/>
            <ac:spMk id="55" creationId="{51C3255E-6506-A888-6CE7-6EF7D00DCB77}"/>
          </ac:spMkLst>
        </pc:spChg>
        <pc:spChg chg="mod">
          <ac:chgData name="Alfonso Gabarron" userId="cb6b257f-d41f-4a05-ab53-c248b67b588d" providerId="ADAL" clId="{CEE1428F-9D32-49B9-B191-DE754494552F}" dt="2022-08-22T13:42:29.665" v="19168" actId="20577"/>
          <ac:spMkLst>
            <pc:docMk/>
            <pc:sldMk cId="2923477728" sldId="2146848238"/>
            <ac:spMk id="56" creationId="{5FDC1C70-168D-1251-E0C2-CBAD3D7485D9}"/>
          </ac:spMkLst>
        </pc:spChg>
        <pc:spChg chg="mod">
          <ac:chgData name="Alfonso Gabarron" userId="cb6b257f-d41f-4a05-ab53-c248b67b588d" providerId="ADAL" clId="{CEE1428F-9D32-49B9-B191-DE754494552F}" dt="2022-08-22T08:49:10.145" v="18791" actId="20577"/>
          <ac:spMkLst>
            <pc:docMk/>
            <pc:sldMk cId="2923477728" sldId="2146848238"/>
            <ac:spMk id="58" creationId="{AE605CC4-622D-90EC-7C19-65EB2AB1912F}"/>
          </ac:spMkLst>
        </pc:spChg>
        <pc:spChg chg="mod">
          <ac:chgData name="Alfonso Gabarron" userId="cb6b257f-d41f-4a05-ab53-c248b67b588d" providerId="ADAL" clId="{CEE1428F-9D32-49B9-B191-DE754494552F}" dt="2022-08-16T11:17:11.208" v="4400" actId="20577"/>
          <ac:spMkLst>
            <pc:docMk/>
            <pc:sldMk cId="2923477728" sldId="2146848238"/>
            <ac:spMk id="59" creationId="{26DD4F7F-73A1-605A-1BFB-8371E88867CD}"/>
          </ac:spMkLst>
        </pc:spChg>
        <pc:spChg chg="mod">
          <ac:chgData name="Alfonso Gabarron" userId="cb6b257f-d41f-4a05-ab53-c248b67b588d" providerId="ADAL" clId="{CEE1428F-9D32-49B9-B191-DE754494552F}" dt="2022-08-16T11:14:07.737" v="3871" actId="20577"/>
          <ac:spMkLst>
            <pc:docMk/>
            <pc:sldMk cId="2923477728" sldId="2146848238"/>
            <ac:spMk id="61" creationId="{24D98693-D443-E14A-E23F-55862D208BDC}"/>
          </ac:spMkLst>
        </pc:spChg>
        <pc:spChg chg="mod">
          <ac:chgData name="Alfonso Gabarron" userId="cb6b257f-d41f-4a05-ab53-c248b67b588d" providerId="ADAL" clId="{CEE1428F-9D32-49B9-B191-DE754494552F}" dt="2022-08-16T11:14:41.461" v="4035" actId="20577"/>
          <ac:spMkLst>
            <pc:docMk/>
            <pc:sldMk cId="2923477728" sldId="2146848238"/>
            <ac:spMk id="62" creationId="{4137CC24-8066-EEB5-FECF-E70D5180CA59}"/>
          </ac:spMkLst>
        </pc:spChg>
        <pc:spChg chg="mod">
          <ac:chgData name="Alfonso Gabarron" userId="cb6b257f-d41f-4a05-ab53-c248b67b588d" providerId="ADAL" clId="{CEE1428F-9D32-49B9-B191-DE754494552F}" dt="2022-08-16T11:14:59.589" v="4061" actId="1036"/>
          <ac:spMkLst>
            <pc:docMk/>
            <pc:sldMk cId="2923477728" sldId="2146848238"/>
            <ac:spMk id="64" creationId="{55037DAD-1517-34DD-3393-FA6CBB0EFECE}"/>
          </ac:spMkLst>
        </pc:spChg>
        <pc:spChg chg="mod">
          <ac:chgData name="Alfonso Gabarron" userId="cb6b257f-d41f-4a05-ab53-c248b67b588d" providerId="ADAL" clId="{CEE1428F-9D32-49B9-B191-DE754494552F}" dt="2022-08-16T11:15:38.951" v="4132" actId="20577"/>
          <ac:spMkLst>
            <pc:docMk/>
            <pc:sldMk cId="2923477728" sldId="2146848238"/>
            <ac:spMk id="65" creationId="{4FEBA243-FF3B-5848-C91E-1F83323138DE}"/>
          </ac:spMkLst>
        </pc:spChg>
        <pc:grpChg chg="add mod">
          <ac:chgData name="Alfonso Gabarron" userId="cb6b257f-d41f-4a05-ab53-c248b67b588d" providerId="ADAL" clId="{CEE1428F-9D32-49B9-B191-DE754494552F}" dt="2022-08-16T11:12:43.466" v="3665" actId="1076"/>
          <ac:grpSpMkLst>
            <pc:docMk/>
            <pc:sldMk cId="2923477728" sldId="2146848238"/>
            <ac:grpSpMk id="11" creationId="{53D3FA32-6816-2BFB-B675-00A0B6AF0DD2}"/>
          </ac:grpSpMkLst>
        </pc:grpChg>
        <pc:grpChg chg="add mod">
          <ac:chgData name="Alfonso Gabarron" userId="cb6b257f-d41f-4a05-ab53-c248b67b588d" providerId="ADAL" clId="{CEE1428F-9D32-49B9-B191-DE754494552F}" dt="2022-08-16T11:12:43.466" v="3665" actId="1076"/>
          <ac:grpSpMkLst>
            <pc:docMk/>
            <pc:sldMk cId="2923477728" sldId="2146848238"/>
            <ac:grpSpMk id="18" creationId="{FFECDFC0-C41F-5A92-D21E-58E5757CBCDE}"/>
          </ac:grpSpMkLst>
        </pc:grpChg>
        <pc:grpChg chg="add mod">
          <ac:chgData name="Alfonso Gabarron" userId="cb6b257f-d41f-4a05-ab53-c248b67b588d" providerId="ADAL" clId="{CEE1428F-9D32-49B9-B191-DE754494552F}" dt="2022-08-16T11:12:43.466" v="3665" actId="1076"/>
          <ac:grpSpMkLst>
            <pc:docMk/>
            <pc:sldMk cId="2923477728" sldId="2146848238"/>
            <ac:grpSpMk id="25" creationId="{B47B68D7-23D0-F2FE-B68B-0244DC66040F}"/>
          </ac:grpSpMkLst>
        </pc:grpChg>
        <pc:grpChg chg="add mod">
          <ac:chgData name="Alfonso Gabarron" userId="cb6b257f-d41f-4a05-ab53-c248b67b588d" providerId="ADAL" clId="{CEE1428F-9D32-49B9-B191-DE754494552F}" dt="2022-08-16T11:12:43.466" v="3665" actId="1076"/>
          <ac:grpSpMkLst>
            <pc:docMk/>
            <pc:sldMk cId="2923477728" sldId="2146848238"/>
            <ac:grpSpMk id="34" creationId="{D5B53DD6-A05F-EEDA-72AC-2B8887CE861E}"/>
          </ac:grpSpMkLst>
        </pc:grpChg>
        <pc:grpChg chg="add mod">
          <ac:chgData name="Alfonso Gabarron" userId="cb6b257f-d41f-4a05-ab53-c248b67b588d" providerId="ADAL" clId="{CEE1428F-9D32-49B9-B191-DE754494552F}" dt="2022-08-16T11:12:43.466" v="3665" actId="1076"/>
          <ac:grpSpMkLst>
            <pc:docMk/>
            <pc:sldMk cId="2923477728" sldId="2146848238"/>
            <ac:grpSpMk id="40" creationId="{D5487B1A-0EBD-6735-7818-773A38633940}"/>
          </ac:grpSpMkLst>
        </pc:grpChg>
        <pc:grpChg chg="add mod">
          <ac:chgData name="Alfonso Gabarron" userId="cb6b257f-d41f-4a05-ab53-c248b67b588d" providerId="ADAL" clId="{CEE1428F-9D32-49B9-B191-DE754494552F}" dt="2022-08-16T11:12:43.466" v="3665" actId="1076"/>
          <ac:grpSpMkLst>
            <pc:docMk/>
            <pc:sldMk cId="2923477728" sldId="2146848238"/>
            <ac:grpSpMk id="45" creationId="{34CEE7A3-76AC-6D51-B579-22C774F1F593}"/>
          </ac:grpSpMkLst>
        </pc:grpChg>
        <pc:grpChg chg="add mod">
          <ac:chgData name="Alfonso Gabarron" userId="cb6b257f-d41f-4a05-ab53-c248b67b588d" providerId="ADAL" clId="{CEE1428F-9D32-49B9-B191-DE754494552F}" dt="2022-08-16T11:12:43.466" v="3665" actId="1076"/>
          <ac:grpSpMkLst>
            <pc:docMk/>
            <pc:sldMk cId="2923477728" sldId="2146848238"/>
            <ac:grpSpMk id="48" creationId="{95080BEA-48C4-678B-AD1F-31F3FDACB11B}"/>
          </ac:grpSpMkLst>
        </pc:grpChg>
        <pc:grpChg chg="add mod">
          <ac:chgData name="Alfonso Gabarron" userId="cb6b257f-d41f-4a05-ab53-c248b67b588d" providerId="ADAL" clId="{CEE1428F-9D32-49B9-B191-DE754494552F}" dt="2022-08-22T08:47:11.725" v="18770" actId="1035"/>
          <ac:grpSpMkLst>
            <pc:docMk/>
            <pc:sldMk cId="2923477728" sldId="2146848238"/>
            <ac:grpSpMk id="51" creationId="{5B91819A-94F9-CBCE-656E-97D7CD5D421C}"/>
          </ac:grpSpMkLst>
        </pc:grpChg>
        <pc:grpChg chg="add mod">
          <ac:chgData name="Alfonso Gabarron" userId="cb6b257f-d41f-4a05-ab53-c248b67b588d" providerId="ADAL" clId="{CEE1428F-9D32-49B9-B191-DE754494552F}" dt="2022-08-16T11:12:43.466" v="3665" actId="1076"/>
          <ac:grpSpMkLst>
            <pc:docMk/>
            <pc:sldMk cId="2923477728" sldId="2146848238"/>
            <ac:grpSpMk id="54" creationId="{51A6CF6E-1E8D-F44C-5B72-89A7F7874DED}"/>
          </ac:grpSpMkLst>
        </pc:grpChg>
        <pc:grpChg chg="add mod">
          <ac:chgData name="Alfonso Gabarron" userId="cb6b257f-d41f-4a05-ab53-c248b67b588d" providerId="ADAL" clId="{CEE1428F-9D32-49B9-B191-DE754494552F}" dt="2022-08-16T11:12:43.466" v="3665" actId="1076"/>
          <ac:grpSpMkLst>
            <pc:docMk/>
            <pc:sldMk cId="2923477728" sldId="2146848238"/>
            <ac:grpSpMk id="57" creationId="{6E34585B-2255-1192-FAAD-1F275DC880E3}"/>
          </ac:grpSpMkLst>
        </pc:grpChg>
        <pc:grpChg chg="add mod">
          <ac:chgData name="Alfonso Gabarron" userId="cb6b257f-d41f-4a05-ab53-c248b67b588d" providerId="ADAL" clId="{CEE1428F-9D32-49B9-B191-DE754494552F}" dt="2022-08-16T11:12:43.466" v="3665" actId="1076"/>
          <ac:grpSpMkLst>
            <pc:docMk/>
            <pc:sldMk cId="2923477728" sldId="2146848238"/>
            <ac:grpSpMk id="60" creationId="{A9AD336A-68CD-E16E-5529-CC1C74395CF3}"/>
          </ac:grpSpMkLst>
        </pc:grpChg>
        <pc:grpChg chg="add mod">
          <ac:chgData name="Alfonso Gabarron" userId="cb6b257f-d41f-4a05-ab53-c248b67b588d" providerId="ADAL" clId="{CEE1428F-9D32-49B9-B191-DE754494552F}" dt="2022-08-16T11:12:43.466" v="3665" actId="1076"/>
          <ac:grpSpMkLst>
            <pc:docMk/>
            <pc:sldMk cId="2923477728" sldId="2146848238"/>
            <ac:grpSpMk id="63" creationId="{D91A6623-F235-9BD1-1B92-B8102462479B}"/>
          </ac:grpSpMkLst>
        </pc:grpChg>
        <pc:picChg chg="del">
          <ac:chgData name="Alfonso Gabarron" userId="cb6b257f-d41f-4a05-ab53-c248b67b588d" providerId="ADAL" clId="{CEE1428F-9D32-49B9-B191-DE754494552F}" dt="2022-08-16T10:47:58.253" v="3659" actId="478"/>
          <ac:picMkLst>
            <pc:docMk/>
            <pc:sldMk cId="2923477728" sldId="2146848238"/>
            <ac:picMk id="33" creationId="{48EA4210-7095-3572-84C6-00546DEF356F}"/>
          </ac:picMkLst>
        </pc:picChg>
        <pc:picChg chg="del">
          <ac:chgData name="Alfonso Gabarron" userId="cb6b257f-d41f-4a05-ab53-c248b67b588d" providerId="ADAL" clId="{CEE1428F-9D32-49B9-B191-DE754494552F}" dt="2022-08-16T10:47:58.253" v="3659" actId="478"/>
          <ac:picMkLst>
            <pc:docMk/>
            <pc:sldMk cId="2923477728" sldId="2146848238"/>
            <ac:picMk id="35" creationId="{3FF7DBFF-5F7C-0795-793F-B3DC283CB5CD}"/>
          </ac:picMkLst>
        </pc:picChg>
        <pc:picChg chg="del">
          <ac:chgData name="Alfonso Gabarron" userId="cb6b257f-d41f-4a05-ab53-c248b67b588d" providerId="ADAL" clId="{CEE1428F-9D32-49B9-B191-DE754494552F}" dt="2022-08-16T10:47:58.253" v="3659" actId="478"/>
          <ac:picMkLst>
            <pc:docMk/>
            <pc:sldMk cId="2923477728" sldId="2146848238"/>
            <ac:picMk id="37" creationId="{CDEBF233-8C8B-3169-1374-0E0B669A008C}"/>
          </ac:picMkLst>
        </pc:picChg>
        <pc:picChg chg="del">
          <ac:chgData name="Alfonso Gabarron" userId="cb6b257f-d41f-4a05-ab53-c248b67b588d" providerId="ADAL" clId="{CEE1428F-9D32-49B9-B191-DE754494552F}" dt="2022-08-16T10:47:58.253" v="3659" actId="478"/>
          <ac:picMkLst>
            <pc:docMk/>
            <pc:sldMk cId="2923477728" sldId="2146848238"/>
            <ac:picMk id="39" creationId="{254B4369-30EC-C138-14C6-62B8E523C38B}"/>
          </ac:picMkLst>
        </pc:picChg>
        <pc:picChg chg="del">
          <ac:chgData name="Alfonso Gabarron" userId="cb6b257f-d41f-4a05-ab53-c248b67b588d" providerId="ADAL" clId="{CEE1428F-9D32-49B9-B191-DE754494552F}" dt="2022-08-16T10:47:58.253" v="3659" actId="478"/>
          <ac:picMkLst>
            <pc:docMk/>
            <pc:sldMk cId="2923477728" sldId="2146848238"/>
            <ac:picMk id="41" creationId="{523BC4D8-CEC8-34FC-E028-1CED8B662068}"/>
          </ac:picMkLst>
        </pc:picChg>
        <pc:picChg chg="del">
          <ac:chgData name="Alfonso Gabarron" userId="cb6b257f-d41f-4a05-ab53-c248b67b588d" providerId="ADAL" clId="{CEE1428F-9D32-49B9-B191-DE754494552F}" dt="2022-08-16T10:47:58.253" v="3659" actId="478"/>
          <ac:picMkLst>
            <pc:docMk/>
            <pc:sldMk cId="2923477728" sldId="2146848238"/>
            <ac:picMk id="43" creationId="{846A1C08-8C9B-8DF0-FE52-B44DD48A99DF}"/>
          </ac:picMkLst>
        </pc:picChg>
        <pc:picChg chg="add mod">
          <ac:chgData name="Alfonso Gabarron" userId="cb6b257f-d41f-4a05-ab53-c248b67b588d" providerId="ADAL" clId="{CEE1428F-9D32-49B9-B191-DE754494552F}" dt="2022-08-16T11:12:43.466" v="3665" actId="1076"/>
          <ac:picMkLst>
            <pc:docMk/>
            <pc:sldMk cId="2923477728" sldId="2146848238"/>
            <ac:picMk id="66" creationId="{CE513A13-C5C2-8EDE-5BB9-F4B41ACE9D33}"/>
          </ac:picMkLst>
        </pc:picChg>
        <pc:picChg chg="add mod">
          <ac:chgData name="Alfonso Gabarron" userId="cb6b257f-d41f-4a05-ab53-c248b67b588d" providerId="ADAL" clId="{CEE1428F-9D32-49B9-B191-DE754494552F}" dt="2022-08-16T11:12:43.466" v="3665" actId="1076"/>
          <ac:picMkLst>
            <pc:docMk/>
            <pc:sldMk cId="2923477728" sldId="2146848238"/>
            <ac:picMk id="67" creationId="{883956BB-C1BF-B3AB-4F48-726B91A6A9F1}"/>
          </ac:picMkLst>
        </pc:picChg>
        <pc:picChg chg="add mod">
          <ac:chgData name="Alfonso Gabarron" userId="cb6b257f-d41f-4a05-ab53-c248b67b588d" providerId="ADAL" clId="{CEE1428F-9D32-49B9-B191-DE754494552F}" dt="2022-08-16T11:12:43.466" v="3665" actId="1076"/>
          <ac:picMkLst>
            <pc:docMk/>
            <pc:sldMk cId="2923477728" sldId="2146848238"/>
            <ac:picMk id="68" creationId="{158F5168-0156-41D4-D4D9-0D39EA84B663}"/>
          </ac:picMkLst>
        </pc:picChg>
        <pc:picChg chg="add mod">
          <ac:chgData name="Alfonso Gabarron" userId="cb6b257f-d41f-4a05-ab53-c248b67b588d" providerId="ADAL" clId="{CEE1428F-9D32-49B9-B191-DE754494552F}" dt="2022-08-16T11:12:43.466" v="3665" actId="1076"/>
          <ac:picMkLst>
            <pc:docMk/>
            <pc:sldMk cId="2923477728" sldId="2146848238"/>
            <ac:picMk id="69" creationId="{F57BA2D2-D2F3-43AE-A71D-5B8DC17908AA}"/>
          </ac:picMkLst>
        </pc:picChg>
        <pc:picChg chg="add mod">
          <ac:chgData name="Alfonso Gabarron" userId="cb6b257f-d41f-4a05-ab53-c248b67b588d" providerId="ADAL" clId="{CEE1428F-9D32-49B9-B191-DE754494552F}" dt="2022-08-16T11:12:43.466" v="3665" actId="1076"/>
          <ac:picMkLst>
            <pc:docMk/>
            <pc:sldMk cId="2923477728" sldId="2146848238"/>
            <ac:picMk id="70" creationId="{4A1C17A1-A5ED-970F-C8D2-3D97B7EA0FF5}"/>
          </ac:picMkLst>
        </pc:picChg>
        <pc:cxnChg chg="del">
          <ac:chgData name="Alfonso Gabarron" userId="cb6b257f-d41f-4a05-ab53-c248b67b588d" providerId="ADAL" clId="{CEE1428F-9D32-49B9-B191-DE754494552F}" dt="2022-08-16T10:47:58.253" v="3659" actId="478"/>
          <ac:cxnSpMkLst>
            <pc:docMk/>
            <pc:sldMk cId="2923477728" sldId="2146848238"/>
            <ac:cxnSpMk id="27" creationId="{AFB135EC-FDA0-AC56-B341-F3A3BF64768A}"/>
          </ac:cxnSpMkLst>
        </pc:cxnChg>
        <pc:cxnChg chg="del">
          <ac:chgData name="Alfonso Gabarron" userId="cb6b257f-d41f-4a05-ab53-c248b67b588d" providerId="ADAL" clId="{CEE1428F-9D32-49B9-B191-DE754494552F}" dt="2022-08-16T10:47:58.253" v="3659" actId="478"/>
          <ac:cxnSpMkLst>
            <pc:docMk/>
            <pc:sldMk cId="2923477728" sldId="2146848238"/>
            <ac:cxnSpMk id="31" creationId="{94A4906A-8A21-34E6-1A52-BF5FF6A82BDD}"/>
          </ac:cxnSpMkLst>
        </pc:cxnChg>
      </pc:sldChg>
      <pc:sldChg chg="add del">
        <pc:chgData name="Alfonso Gabarron" userId="cb6b257f-d41f-4a05-ab53-c248b67b588d" providerId="ADAL" clId="{CEE1428F-9D32-49B9-B191-DE754494552F}" dt="2022-08-16T09:42:44.216" v="3116" actId="47"/>
        <pc:sldMkLst>
          <pc:docMk/>
          <pc:sldMk cId="3335644389" sldId="2146848238"/>
        </pc:sldMkLst>
      </pc:sldChg>
      <pc:sldChg chg="addSp delSp modSp add mod ord">
        <pc:chgData name="Alfonso Gabarron" userId="cb6b257f-d41f-4a05-ab53-c248b67b588d" providerId="ADAL" clId="{CEE1428F-9D32-49B9-B191-DE754494552F}" dt="2022-08-29T16:32:16.663" v="20216" actId="20577"/>
        <pc:sldMkLst>
          <pc:docMk/>
          <pc:sldMk cId="16941559" sldId="2146848239"/>
        </pc:sldMkLst>
        <pc:spChg chg="add del mod">
          <ac:chgData name="Alfonso Gabarron" userId="cb6b257f-d41f-4a05-ab53-c248b67b588d" providerId="ADAL" clId="{CEE1428F-9D32-49B9-B191-DE754494552F}" dt="2022-08-29T16:21:39.251" v="19662" actId="478"/>
          <ac:spMkLst>
            <pc:docMk/>
            <pc:sldMk cId="16941559" sldId="2146848239"/>
            <ac:spMk id="2" creationId="{E7FAA786-E0E9-A743-908B-D89729D58118}"/>
          </ac:spMkLst>
        </pc:spChg>
        <pc:spChg chg="add mod">
          <ac:chgData name="Alfonso Gabarron" userId="cb6b257f-d41f-4a05-ab53-c248b67b588d" providerId="ADAL" clId="{CEE1428F-9D32-49B9-B191-DE754494552F}" dt="2022-08-29T16:21:10.228" v="19656" actId="1076"/>
          <ac:spMkLst>
            <pc:docMk/>
            <pc:sldMk cId="16941559" sldId="2146848239"/>
            <ac:spMk id="3" creationId="{408A4844-9F97-8767-7719-083299ECBAAB}"/>
          </ac:spMkLst>
        </pc:spChg>
        <pc:spChg chg="mod">
          <ac:chgData name="Alfonso Gabarron" userId="cb6b257f-d41f-4a05-ab53-c248b67b588d" providerId="ADAL" clId="{CEE1428F-9D32-49B9-B191-DE754494552F}" dt="2022-08-16T11:19:03.966" v="4688" actId="20577"/>
          <ac:spMkLst>
            <pc:docMk/>
            <pc:sldMk cId="16941559" sldId="2146848239"/>
            <ac:spMk id="6" creationId="{842C6251-406C-757E-E65F-D9D1A9A472C0}"/>
          </ac:spMkLst>
        </pc:spChg>
        <pc:spChg chg="mod">
          <ac:chgData name="Alfonso Gabarron" userId="cb6b257f-d41f-4a05-ab53-c248b67b588d" providerId="ADAL" clId="{CEE1428F-9D32-49B9-B191-DE754494552F}" dt="2022-08-29T16:32:16.663" v="20216" actId="20577"/>
          <ac:spMkLst>
            <pc:docMk/>
            <pc:sldMk cId="16941559" sldId="2146848239"/>
            <ac:spMk id="9" creationId="{5757AB81-840B-8801-B66D-93FB22C8F93E}"/>
          </ac:spMkLst>
        </pc:spChg>
        <pc:spChg chg="del">
          <ac:chgData name="Alfonso Gabarron" userId="cb6b257f-d41f-4a05-ab53-c248b67b588d" providerId="ADAL" clId="{CEE1428F-9D32-49B9-B191-DE754494552F}" dt="2022-08-16T11:21:56.604" v="4689" actId="478"/>
          <ac:spMkLst>
            <pc:docMk/>
            <pc:sldMk cId="16941559" sldId="2146848239"/>
            <ac:spMk id="10" creationId="{910AEC2C-DBCC-0260-7C83-2BF6C2CF5D77}"/>
          </ac:spMkLst>
        </pc:spChg>
        <pc:spChg chg="add mod ord">
          <ac:chgData name="Alfonso Gabarron" userId="cb6b257f-d41f-4a05-ab53-c248b67b588d" providerId="ADAL" clId="{CEE1428F-9D32-49B9-B191-DE754494552F}" dt="2022-08-29T16:21:36.948" v="19661" actId="1076"/>
          <ac:spMkLst>
            <pc:docMk/>
            <pc:sldMk cId="16941559" sldId="2146848239"/>
            <ac:spMk id="10" creationId="{A9B84A49-627F-549A-AA40-DD0E6558F8D6}"/>
          </ac:spMkLst>
        </pc:spChg>
        <pc:spChg chg="add mod">
          <ac:chgData name="Alfonso Gabarron" userId="cb6b257f-d41f-4a05-ab53-c248b67b588d" providerId="ADAL" clId="{CEE1428F-9D32-49B9-B191-DE754494552F}" dt="2022-08-29T16:21:48.302" v="19663" actId="1076"/>
          <ac:spMkLst>
            <pc:docMk/>
            <pc:sldMk cId="16941559" sldId="2146848239"/>
            <ac:spMk id="11" creationId="{CA69A102-8C17-62A1-5A90-D14DAB40F78B}"/>
          </ac:spMkLst>
        </pc:spChg>
        <pc:spChg chg="add mod">
          <ac:chgData name="Alfonso Gabarron" userId="cb6b257f-d41f-4a05-ab53-c248b67b588d" providerId="ADAL" clId="{CEE1428F-9D32-49B9-B191-DE754494552F}" dt="2022-08-29T16:21:48.302" v="19663" actId="1076"/>
          <ac:spMkLst>
            <pc:docMk/>
            <pc:sldMk cId="16941559" sldId="2146848239"/>
            <ac:spMk id="12" creationId="{3E5A5F17-1D06-772C-176E-079AC04FBAFB}"/>
          </ac:spMkLst>
        </pc:spChg>
        <pc:spChg chg="add mod">
          <ac:chgData name="Alfonso Gabarron" userId="cb6b257f-d41f-4a05-ab53-c248b67b588d" providerId="ADAL" clId="{CEE1428F-9D32-49B9-B191-DE754494552F}" dt="2022-08-29T16:21:48.302" v="19663" actId="1076"/>
          <ac:spMkLst>
            <pc:docMk/>
            <pc:sldMk cId="16941559" sldId="2146848239"/>
            <ac:spMk id="13" creationId="{DDD1124B-3EC3-55ED-3E56-E33D0CFEE382}"/>
          </ac:spMkLst>
        </pc:spChg>
        <pc:spChg chg="add mod">
          <ac:chgData name="Alfonso Gabarron" userId="cb6b257f-d41f-4a05-ab53-c248b67b588d" providerId="ADAL" clId="{CEE1428F-9D32-49B9-B191-DE754494552F}" dt="2022-08-29T16:22:14.345" v="19669" actId="1076"/>
          <ac:spMkLst>
            <pc:docMk/>
            <pc:sldMk cId="16941559" sldId="2146848239"/>
            <ac:spMk id="15" creationId="{C6018CFE-79C5-0F49-179C-02759343BE07}"/>
          </ac:spMkLst>
        </pc:spChg>
        <pc:spChg chg="add mod">
          <ac:chgData name="Alfonso Gabarron" userId="cb6b257f-d41f-4a05-ab53-c248b67b588d" providerId="ADAL" clId="{CEE1428F-9D32-49B9-B191-DE754494552F}" dt="2022-08-29T16:22:14.345" v="19669" actId="1076"/>
          <ac:spMkLst>
            <pc:docMk/>
            <pc:sldMk cId="16941559" sldId="2146848239"/>
            <ac:spMk id="16" creationId="{3259DD55-6AAA-0E17-BC5B-21CD1919F386}"/>
          </ac:spMkLst>
        </pc:spChg>
        <pc:spChg chg="del">
          <ac:chgData name="Alfonso Gabarron" userId="cb6b257f-d41f-4a05-ab53-c248b67b588d" providerId="ADAL" clId="{CEE1428F-9D32-49B9-B191-DE754494552F}" dt="2022-08-16T11:21:56.604" v="4689" actId="478"/>
          <ac:spMkLst>
            <pc:docMk/>
            <pc:sldMk cId="16941559" sldId="2146848239"/>
            <ac:spMk id="17" creationId="{540D0A24-7D3C-F138-5440-8F10ADB8D778}"/>
          </ac:spMkLst>
        </pc:spChg>
        <pc:spChg chg="add mod">
          <ac:chgData name="Alfonso Gabarron" userId="cb6b257f-d41f-4a05-ab53-c248b67b588d" providerId="ADAL" clId="{CEE1428F-9D32-49B9-B191-DE754494552F}" dt="2022-08-29T16:22:27.422" v="19693" actId="20577"/>
          <ac:spMkLst>
            <pc:docMk/>
            <pc:sldMk cId="16941559" sldId="2146848239"/>
            <ac:spMk id="17" creationId="{9C863626-FF40-2305-2477-721380B969B8}"/>
          </ac:spMkLst>
        </pc:spChg>
        <pc:spChg chg="mod modVis">
          <ac:chgData name="Alfonso Gabarron" userId="cb6b257f-d41f-4a05-ab53-c248b67b588d" providerId="ADAL" clId="{CEE1428F-9D32-49B9-B191-DE754494552F}" dt="2022-08-29T16:24:47.936" v="19729" actId="208"/>
          <ac:spMkLst>
            <pc:docMk/>
            <pc:sldMk cId="16941559" sldId="2146848239"/>
            <ac:spMk id="20" creationId="{554BABDA-F757-8556-F0E3-1032E26F830E}"/>
          </ac:spMkLst>
        </pc:spChg>
        <pc:spChg chg="mod modVis">
          <ac:chgData name="Alfonso Gabarron" userId="cb6b257f-d41f-4a05-ab53-c248b67b588d" providerId="ADAL" clId="{CEE1428F-9D32-49B9-B191-DE754494552F}" dt="2022-08-29T16:24:47.936" v="19729" actId="208"/>
          <ac:spMkLst>
            <pc:docMk/>
            <pc:sldMk cId="16941559" sldId="2146848239"/>
            <ac:spMk id="21" creationId="{0263A3B7-33E9-0F69-21AE-434AA7C49F59}"/>
          </ac:spMkLst>
        </pc:spChg>
        <pc:spChg chg="mod modVis">
          <ac:chgData name="Alfonso Gabarron" userId="cb6b257f-d41f-4a05-ab53-c248b67b588d" providerId="ADAL" clId="{CEE1428F-9D32-49B9-B191-DE754494552F}" dt="2022-08-29T16:24:47.936" v="19729" actId="208"/>
          <ac:spMkLst>
            <pc:docMk/>
            <pc:sldMk cId="16941559" sldId="2146848239"/>
            <ac:spMk id="22" creationId="{19092E54-983E-E0B8-B579-1D2DE907EA31}"/>
          </ac:spMkLst>
        </pc:spChg>
        <pc:spChg chg="mod modVis">
          <ac:chgData name="Alfonso Gabarron" userId="cb6b257f-d41f-4a05-ab53-c248b67b588d" providerId="ADAL" clId="{CEE1428F-9D32-49B9-B191-DE754494552F}" dt="2022-08-29T16:24:47.936" v="19729" actId="208"/>
          <ac:spMkLst>
            <pc:docMk/>
            <pc:sldMk cId="16941559" sldId="2146848239"/>
            <ac:spMk id="23" creationId="{AB89C17A-EB2A-900B-9210-A36452E2F055}"/>
          </ac:spMkLst>
        </pc:spChg>
        <pc:spChg chg="add mod">
          <ac:chgData name="Alfonso Gabarron" userId="cb6b257f-d41f-4a05-ab53-c248b67b588d" providerId="ADAL" clId="{CEE1428F-9D32-49B9-B191-DE754494552F}" dt="2022-08-29T16:21:14.562" v="19657" actId="1076"/>
          <ac:spMkLst>
            <pc:docMk/>
            <pc:sldMk cId="16941559" sldId="2146848239"/>
            <ac:spMk id="24" creationId="{BBC7E016-A12F-3CD3-13B4-EADBE7F69A4E}"/>
          </ac:spMkLst>
        </pc:spChg>
        <pc:spChg chg="mod modVis">
          <ac:chgData name="Alfonso Gabarron" userId="cb6b257f-d41f-4a05-ab53-c248b67b588d" providerId="ADAL" clId="{CEE1428F-9D32-49B9-B191-DE754494552F}" dt="2022-08-29T16:24:47.936" v="19729" actId="208"/>
          <ac:spMkLst>
            <pc:docMk/>
            <pc:sldMk cId="16941559" sldId="2146848239"/>
            <ac:spMk id="25" creationId="{088E0D1B-F09B-BE52-9EB1-8ACD6D7F6EB7}"/>
          </ac:spMkLst>
        </pc:spChg>
        <pc:spChg chg="add mod">
          <ac:chgData name="Alfonso Gabarron" userId="cb6b257f-d41f-4a05-ab53-c248b67b588d" providerId="ADAL" clId="{CEE1428F-9D32-49B9-B191-DE754494552F}" dt="2022-08-22T08:47:36.317" v="18771" actId="1038"/>
          <ac:spMkLst>
            <pc:docMk/>
            <pc:sldMk cId="16941559" sldId="2146848239"/>
            <ac:spMk id="26" creationId="{DC1CD600-6267-A898-40F8-9BE29C28AF07}"/>
          </ac:spMkLst>
        </pc:spChg>
        <pc:spChg chg="add mod">
          <ac:chgData name="Alfonso Gabarron" userId="cb6b257f-d41f-4a05-ab53-c248b67b588d" providerId="ADAL" clId="{CEE1428F-9D32-49B9-B191-DE754494552F}" dt="2022-08-29T16:21:26.524" v="19658" actId="1076"/>
          <ac:spMkLst>
            <pc:docMk/>
            <pc:sldMk cId="16941559" sldId="2146848239"/>
            <ac:spMk id="27" creationId="{8EE637E1-6645-B386-F4C0-BBAFE327B7CB}"/>
          </ac:spMkLst>
        </pc:spChg>
        <pc:spChg chg="mod modVis">
          <ac:chgData name="Alfonso Gabarron" userId="cb6b257f-d41f-4a05-ab53-c248b67b588d" providerId="ADAL" clId="{CEE1428F-9D32-49B9-B191-DE754494552F}" dt="2022-08-29T16:24:47.936" v="19729" actId="208"/>
          <ac:spMkLst>
            <pc:docMk/>
            <pc:sldMk cId="16941559" sldId="2146848239"/>
            <ac:spMk id="28" creationId="{4A4E61F2-C55C-C75D-AE43-937CAB276C89}"/>
          </ac:spMkLst>
        </pc:spChg>
        <pc:spChg chg="add del mod ord topLvl">
          <ac:chgData name="Alfonso Gabarron" userId="cb6b257f-d41f-4a05-ab53-c248b67b588d" providerId="ADAL" clId="{CEE1428F-9D32-49B9-B191-DE754494552F}" dt="2022-08-29T16:20:40.797" v="19654" actId="478"/>
          <ac:spMkLst>
            <pc:docMk/>
            <pc:sldMk cId="16941559" sldId="2146848239"/>
            <ac:spMk id="29" creationId="{E0796D81-BA1B-B4D7-04C2-495316F68118}"/>
          </ac:spMkLst>
        </pc:spChg>
        <pc:spChg chg="add mod ord topLvl">
          <ac:chgData name="Alfonso Gabarron" userId="cb6b257f-d41f-4a05-ab53-c248b67b588d" providerId="ADAL" clId="{CEE1428F-9D32-49B9-B191-DE754494552F}" dt="2022-08-16T11:55:10.344" v="6161" actId="403"/>
          <ac:spMkLst>
            <pc:docMk/>
            <pc:sldMk cId="16941559" sldId="2146848239"/>
            <ac:spMk id="30" creationId="{63748861-F4DE-B147-6A0A-F8E04C573585}"/>
          </ac:spMkLst>
        </pc:spChg>
        <pc:spChg chg="add del mod ord topLvl">
          <ac:chgData name="Alfonso Gabarron" userId="cb6b257f-d41f-4a05-ab53-c248b67b588d" providerId="ADAL" clId="{CEE1428F-9D32-49B9-B191-DE754494552F}" dt="2022-08-29T16:21:39.251" v="19662" actId="478"/>
          <ac:spMkLst>
            <pc:docMk/>
            <pc:sldMk cId="16941559" sldId="2146848239"/>
            <ac:spMk id="31" creationId="{03823CBD-F41B-5180-FCC5-F3EF25FF2B1B}"/>
          </ac:spMkLst>
        </pc:spChg>
        <pc:spChg chg="mod modVis">
          <ac:chgData name="Alfonso Gabarron" userId="cb6b257f-d41f-4a05-ab53-c248b67b588d" providerId="ADAL" clId="{CEE1428F-9D32-49B9-B191-DE754494552F}" dt="2022-08-29T16:24:47.936" v="19729" actId="208"/>
          <ac:spMkLst>
            <pc:docMk/>
            <pc:sldMk cId="16941559" sldId="2146848239"/>
            <ac:spMk id="32" creationId="{BB09F883-8E5A-59E7-5AAB-564DF00FCF81}"/>
          </ac:spMkLst>
        </pc:spChg>
        <pc:spChg chg="add del mod ord topLvl">
          <ac:chgData name="Alfonso Gabarron" userId="cb6b257f-d41f-4a05-ab53-c248b67b588d" providerId="ADAL" clId="{CEE1428F-9D32-49B9-B191-DE754494552F}" dt="2022-08-29T16:21:39.251" v="19662" actId="478"/>
          <ac:spMkLst>
            <pc:docMk/>
            <pc:sldMk cId="16941559" sldId="2146848239"/>
            <ac:spMk id="33" creationId="{E6B3F942-D088-4B07-4F62-59D8ACE118FF}"/>
          </ac:spMkLst>
        </pc:spChg>
        <pc:spChg chg="mod modVis">
          <ac:chgData name="Alfonso Gabarron" userId="cb6b257f-d41f-4a05-ab53-c248b67b588d" providerId="ADAL" clId="{CEE1428F-9D32-49B9-B191-DE754494552F}" dt="2022-08-29T16:24:47.936" v="19729" actId="208"/>
          <ac:spMkLst>
            <pc:docMk/>
            <pc:sldMk cId="16941559" sldId="2146848239"/>
            <ac:spMk id="34" creationId="{1F99E32B-DE0A-AA42-E8FC-FE6530BDA757}"/>
          </ac:spMkLst>
        </pc:spChg>
        <pc:spChg chg="add mod ord topLvl">
          <ac:chgData name="Alfonso Gabarron" userId="cb6b257f-d41f-4a05-ab53-c248b67b588d" providerId="ADAL" clId="{CEE1428F-9D32-49B9-B191-DE754494552F}" dt="2022-08-29T16:21:10.228" v="19656" actId="1076"/>
          <ac:spMkLst>
            <pc:docMk/>
            <pc:sldMk cId="16941559" sldId="2146848239"/>
            <ac:spMk id="35" creationId="{3618D8AE-AAA3-9E37-4C97-F44FD83DFAC2}"/>
          </ac:spMkLst>
        </pc:spChg>
        <pc:spChg chg="add mod ord topLvl">
          <ac:chgData name="Alfonso Gabarron" userId="cb6b257f-d41f-4a05-ab53-c248b67b588d" providerId="ADAL" clId="{CEE1428F-9D32-49B9-B191-DE754494552F}" dt="2022-08-29T16:21:10.228" v="19656" actId="1076"/>
          <ac:spMkLst>
            <pc:docMk/>
            <pc:sldMk cId="16941559" sldId="2146848239"/>
            <ac:spMk id="37" creationId="{6127C97D-3A51-C08F-1671-6C1BE4BFCFA4}"/>
          </ac:spMkLst>
        </pc:spChg>
        <pc:spChg chg="add mod ord topLvl">
          <ac:chgData name="Alfonso Gabarron" userId="cb6b257f-d41f-4a05-ab53-c248b67b588d" providerId="ADAL" clId="{CEE1428F-9D32-49B9-B191-DE754494552F}" dt="2022-08-16T11:54:35.087" v="6119" actId="167"/>
          <ac:spMkLst>
            <pc:docMk/>
            <pc:sldMk cId="16941559" sldId="2146848239"/>
            <ac:spMk id="39" creationId="{61E8F4B8-1516-DDC8-0D22-4BD9F9E89B57}"/>
          </ac:spMkLst>
        </pc:spChg>
        <pc:spChg chg="add mod ord topLvl">
          <ac:chgData name="Alfonso Gabarron" userId="cb6b257f-d41f-4a05-ab53-c248b67b588d" providerId="ADAL" clId="{CEE1428F-9D32-49B9-B191-DE754494552F}" dt="2022-08-16T11:54:35.087" v="6119" actId="167"/>
          <ac:spMkLst>
            <pc:docMk/>
            <pc:sldMk cId="16941559" sldId="2146848239"/>
            <ac:spMk id="41" creationId="{00E549CE-4B35-1070-A9F6-880037628AF4}"/>
          </ac:spMkLst>
        </pc:spChg>
        <pc:spChg chg="add mod ord topLvl">
          <ac:chgData name="Alfonso Gabarron" userId="cb6b257f-d41f-4a05-ab53-c248b67b588d" providerId="ADAL" clId="{CEE1428F-9D32-49B9-B191-DE754494552F}" dt="2022-08-29T16:21:14.562" v="19657" actId="1076"/>
          <ac:spMkLst>
            <pc:docMk/>
            <pc:sldMk cId="16941559" sldId="2146848239"/>
            <ac:spMk id="43" creationId="{6FBE6576-2C07-3EE8-A585-82C85A719BCC}"/>
          </ac:spMkLst>
        </pc:spChg>
        <pc:spChg chg="add mod ord topLvl">
          <ac:chgData name="Alfonso Gabarron" userId="cb6b257f-d41f-4a05-ab53-c248b67b588d" providerId="ADAL" clId="{CEE1428F-9D32-49B9-B191-DE754494552F}" dt="2022-08-29T16:21:14.562" v="19657" actId="1076"/>
          <ac:spMkLst>
            <pc:docMk/>
            <pc:sldMk cId="16941559" sldId="2146848239"/>
            <ac:spMk id="71" creationId="{40205BD7-1E22-5ED0-6B9F-AB2EBCE90874}"/>
          </ac:spMkLst>
        </pc:spChg>
        <pc:spChg chg="add mod ord topLvl">
          <ac:chgData name="Alfonso Gabarron" userId="cb6b257f-d41f-4a05-ab53-c248b67b588d" providerId="ADAL" clId="{CEE1428F-9D32-49B9-B191-DE754494552F}" dt="2022-08-29T16:21:26.524" v="19658" actId="1076"/>
          <ac:spMkLst>
            <pc:docMk/>
            <pc:sldMk cId="16941559" sldId="2146848239"/>
            <ac:spMk id="72" creationId="{DEF70FA3-FD60-DF27-F50A-D8F739F14B24}"/>
          </ac:spMkLst>
        </pc:spChg>
        <pc:spChg chg="add mod ord topLvl">
          <ac:chgData name="Alfonso Gabarron" userId="cb6b257f-d41f-4a05-ab53-c248b67b588d" providerId="ADAL" clId="{CEE1428F-9D32-49B9-B191-DE754494552F}" dt="2022-08-29T16:21:26.524" v="19658" actId="1076"/>
          <ac:spMkLst>
            <pc:docMk/>
            <pc:sldMk cId="16941559" sldId="2146848239"/>
            <ac:spMk id="73" creationId="{DB4543B0-7559-4387-B783-6692A0A8C1A4}"/>
          </ac:spMkLst>
        </pc:spChg>
        <pc:spChg chg="add del mod">
          <ac:chgData name="Alfonso Gabarron" userId="cb6b257f-d41f-4a05-ab53-c248b67b588d" providerId="ADAL" clId="{CEE1428F-9D32-49B9-B191-DE754494552F}" dt="2022-08-16T11:32:10.033" v="5080" actId="478"/>
          <ac:spMkLst>
            <pc:docMk/>
            <pc:sldMk cId="16941559" sldId="2146848239"/>
            <ac:spMk id="80" creationId="{8AB5466E-84C7-B91A-3F47-20150EABB92A}"/>
          </ac:spMkLst>
        </pc:spChg>
        <pc:spChg chg="add del mod">
          <ac:chgData name="Alfonso Gabarron" userId="cb6b257f-d41f-4a05-ab53-c248b67b588d" providerId="ADAL" clId="{CEE1428F-9D32-49B9-B191-DE754494552F}" dt="2022-08-16T11:34:07.035" v="5102" actId="478"/>
          <ac:spMkLst>
            <pc:docMk/>
            <pc:sldMk cId="16941559" sldId="2146848239"/>
            <ac:spMk id="81" creationId="{0100D6C5-5D5B-8D29-F2B9-57E72C26C16A}"/>
          </ac:spMkLst>
        </pc:spChg>
        <pc:spChg chg="add mod">
          <ac:chgData name="Alfonso Gabarron" userId="cb6b257f-d41f-4a05-ab53-c248b67b588d" providerId="ADAL" clId="{CEE1428F-9D32-49B9-B191-DE754494552F}" dt="2022-08-16T11:37:41.529" v="5298" actId="208"/>
          <ac:spMkLst>
            <pc:docMk/>
            <pc:sldMk cId="16941559" sldId="2146848239"/>
            <ac:spMk id="82" creationId="{6C1C6B26-2935-BC0E-90CC-4BD7B91735B3}"/>
          </ac:spMkLst>
        </pc:spChg>
        <pc:spChg chg="mod">
          <ac:chgData name="Alfonso Gabarron" userId="cb6b257f-d41f-4a05-ab53-c248b67b588d" providerId="ADAL" clId="{CEE1428F-9D32-49B9-B191-DE754494552F}" dt="2022-08-16T11:37:03.909" v="5266" actId="14100"/>
          <ac:spMkLst>
            <pc:docMk/>
            <pc:sldMk cId="16941559" sldId="2146848239"/>
            <ac:spMk id="84" creationId="{54121A7F-0BE4-BCB4-082C-9CE89C81F7AF}"/>
          </ac:spMkLst>
        </pc:spChg>
        <pc:spChg chg="mod">
          <ac:chgData name="Alfonso Gabarron" userId="cb6b257f-d41f-4a05-ab53-c248b67b588d" providerId="ADAL" clId="{CEE1428F-9D32-49B9-B191-DE754494552F}" dt="2022-08-16T11:37:23.159" v="5286" actId="14100"/>
          <ac:spMkLst>
            <pc:docMk/>
            <pc:sldMk cId="16941559" sldId="2146848239"/>
            <ac:spMk id="85" creationId="{43B1484D-7216-ADC4-E020-A37CFC5F99C7}"/>
          </ac:spMkLst>
        </pc:spChg>
        <pc:spChg chg="mod">
          <ac:chgData name="Alfonso Gabarron" userId="cb6b257f-d41f-4a05-ab53-c248b67b588d" providerId="ADAL" clId="{CEE1428F-9D32-49B9-B191-DE754494552F}" dt="2022-08-16T11:37:26.480" v="5287"/>
          <ac:spMkLst>
            <pc:docMk/>
            <pc:sldMk cId="16941559" sldId="2146848239"/>
            <ac:spMk id="87" creationId="{FF58D003-4639-5ACD-9D9C-3A8316E15D69}"/>
          </ac:spMkLst>
        </pc:spChg>
        <pc:spChg chg="mod">
          <ac:chgData name="Alfonso Gabarron" userId="cb6b257f-d41f-4a05-ab53-c248b67b588d" providerId="ADAL" clId="{CEE1428F-9D32-49B9-B191-DE754494552F}" dt="2022-08-16T11:37:32.859" v="5296" actId="20577"/>
          <ac:spMkLst>
            <pc:docMk/>
            <pc:sldMk cId="16941559" sldId="2146848239"/>
            <ac:spMk id="88" creationId="{839320E4-FA55-EF80-B758-87D118089927}"/>
          </ac:spMkLst>
        </pc:spChg>
        <pc:spChg chg="add mod">
          <ac:chgData name="Alfonso Gabarron" userId="cb6b257f-d41f-4a05-ab53-c248b67b588d" providerId="ADAL" clId="{CEE1428F-9D32-49B9-B191-DE754494552F}" dt="2022-08-29T16:15:57.754" v="19604" actId="1036"/>
          <ac:spMkLst>
            <pc:docMk/>
            <pc:sldMk cId="16941559" sldId="2146848239"/>
            <ac:spMk id="90" creationId="{C8772CA8-4E53-4197-8371-56DD85440BC7}"/>
          </ac:spMkLst>
        </pc:spChg>
        <pc:spChg chg="add mod">
          <ac:chgData name="Alfonso Gabarron" userId="cb6b257f-d41f-4a05-ab53-c248b67b588d" providerId="ADAL" clId="{CEE1428F-9D32-49B9-B191-DE754494552F}" dt="2022-08-29T16:26:22.010" v="19857" actId="20577"/>
          <ac:spMkLst>
            <pc:docMk/>
            <pc:sldMk cId="16941559" sldId="2146848239"/>
            <ac:spMk id="91" creationId="{AEFCB096-211B-2817-D3B0-B6F9C914CF32}"/>
          </ac:spMkLst>
        </pc:spChg>
        <pc:grpChg chg="del">
          <ac:chgData name="Alfonso Gabarron" userId="cb6b257f-d41f-4a05-ab53-c248b67b588d" providerId="ADAL" clId="{CEE1428F-9D32-49B9-B191-DE754494552F}" dt="2022-08-16T11:21:56.604" v="4689" actId="478"/>
          <ac:grpSpMkLst>
            <pc:docMk/>
            <pc:sldMk cId="16941559" sldId="2146848239"/>
            <ac:grpSpMk id="11" creationId="{53D3FA32-6816-2BFB-B675-00A0B6AF0DD2}"/>
          </ac:grpSpMkLst>
        </pc:grpChg>
        <pc:grpChg chg="del">
          <ac:chgData name="Alfonso Gabarron" userId="cb6b257f-d41f-4a05-ab53-c248b67b588d" providerId="ADAL" clId="{CEE1428F-9D32-49B9-B191-DE754494552F}" dt="2022-08-16T11:21:56.604" v="4689" actId="478"/>
          <ac:grpSpMkLst>
            <pc:docMk/>
            <pc:sldMk cId="16941559" sldId="2146848239"/>
            <ac:grpSpMk id="18" creationId="{FFECDFC0-C41F-5A92-D21E-58E5757CBCDE}"/>
          </ac:grpSpMkLst>
        </pc:grpChg>
        <pc:grpChg chg="add mod modVis">
          <ac:chgData name="Alfonso Gabarron" userId="cb6b257f-d41f-4a05-ab53-c248b67b588d" providerId="ADAL" clId="{CEE1428F-9D32-49B9-B191-DE754494552F}" dt="2022-08-29T16:24:44.617" v="19728" actId="207"/>
          <ac:grpSpMkLst>
            <pc:docMk/>
            <pc:sldMk cId="16941559" sldId="2146848239"/>
            <ac:grpSpMk id="19" creationId="{07BB60B8-571E-4202-196F-AF0007531871}"/>
          </ac:grpSpMkLst>
        </pc:grpChg>
        <pc:grpChg chg="del">
          <ac:chgData name="Alfonso Gabarron" userId="cb6b257f-d41f-4a05-ab53-c248b67b588d" providerId="ADAL" clId="{CEE1428F-9D32-49B9-B191-DE754494552F}" dt="2022-08-16T11:21:56.604" v="4689" actId="478"/>
          <ac:grpSpMkLst>
            <pc:docMk/>
            <pc:sldMk cId="16941559" sldId="2146848239"/>
            <ac:grpSpMk id="25" creationId="{B47B68D7-23D0-F2FE-B68B-0244DC66040F}"/>
          </ac:grpSpMkLst>
        </pc:grpChg>
        <pc:grpChg chg="del">
          <ac:chgData name="Alfonso Gabarron" userId="cb6b257f-d41f-4a05-ab53-c248b67b588d" providerId="ADAL" clId="{CEE1428F-9D32-49B9-B191-DE754494552F}" dt="2022-08-16T11:21:56.604" v="4689" actId="478"/>
          <ac:grpSpMkLst>
            <pc:docMk/>
            <pc:sldMk cId="16941559" sldId="2146848239"/>
            <ac:grpSpMk id="34" creationId="{D5B53DD6-A05F-EEDA-72AC-2B8887CE861E}"/>
          </ac:grpSpMkLst>
        </pc:grpChg>
        <pc:grpChg chg="del">
          <ac:chgData name="Alfonso Gabarron" userId="cb6b257f-d41f-4a05-ab53-c248b67b588d" providerId="ADAL" clId="{CEE1428F-9D32-49B9-B191-DE754494552F}" dt="2022-08-16T11:21:56.604" v="4689" actId="478"/>
          <ac:grpSpMkLst>
            <pc:docMk/>
            <pc:sldMk cId="16941559" sldId="2146848239"/>
            <ac:grpSpMk id="40" creationId="{D5487B1A-0EBD-6735-7818-773A38633940}"/>
          </ac:grpSpMkLst>
        </pc:grpChg>
        <pc:grpChg chg="del">
          <ac:chgData name="Alfonso Gabarron" userId="cb6b257f-d41f-4a05-ab53-c248b67b588d" providerId="ADAL" clId="{CEE1428F-9D32-49B9-B191-DE754494552F}" dt="2022-08-16T11:21:56.604" v="4689" actId="478"/>
          <ac:grpSpMkLst>
            <pc:docMk/>
            <pc:sldMk cId="16941559" sldId="2146848239"/>
            <ac:grpSpMk id="45" creationId="{34CEE7A3-76AC-6D51-B579-22C774F1F593}"/>
          </ac:grpSpMkLst>
        </pc:grpChg>
        <pc:grpChg chg="del">
          <ac:chgData name="Alfonso Gabarron" userId="cb6b257f-d41f-4a05-ab53-c248b67b588d" providerId="ADAL" clId="{CEE1428F-9D32-49B9-B191-DE754494552F}" dt="2022-08-16T11:21:56.604" v="4689" actId="478"/>
          <ac:grpSpMkLst>
            <pc:docMk/>
            <pc:sldMk cId="16941559" sldId="2146848239"/>
            <ac:grpSpMk id="48" creationId="{95080BEA-48C4-678B-AD1F-31F3FDACB11B}"/>
          </ac:grpSpMkLst>
        </pc:grpChg>
        <pc:grpChg chg="del">
          <ac:chgData name="Alfonso Gabarron" userId="cb6b257f-d41f-4a05-ab53-c248b67b588d" providerId="ADAL" clId="{CEE1428F-9D32-49B9-B191-DE754494552F}" dt="2022-08-16T11:21:56.604" v="4689" actId="478"/>
          <ac:grpSpMkLst>
            <pc:docMk/>
            <pc:sldMk cId="16941559" sldId="2146848239"/>
            <ac:grpSpMk id="51" creationId="{5B91819A-94F9-CBCE-656E-97D7CD5D421C}"/>
          </ac:grpSpMkLst>
        </pc:grpChg>
        <pc:grpChg chg="del">
          <ac:chgData name="Alfonso Gabarron" userId="cb6b257f-d41f-4a05-ab53-c248b67b588d" providerId="ADAL" clId="{CEE1428F-9D32-49B9-B191-DE754494552F}" dt="2022-08-16T11:22:00.039" v="4690" actId="478"/>
          <ac:grpSpMkLst>
            <pc:docMk/>
            <pc:sldMk cId="16941559" sldId="2146848239"/>
            <ac:grpSpMk id="54" creationId="{51A6CF6E-1E8D-F44C-5B72-89A7F7874DED}"/>
          </ac:grpSpMkLst>
        </pc:grpChg>
        <pc:grpChg chg="del">
          <ac:chgData name="Alfonso Gabarron" userId="cb6b257f-d41f-4a05-ab53-c248b67b588d" providerId="ADAL" clId="{CEE1428F-9D32-49B9-B191-DE754494552F}" dt="2022-08-16T11:21:56.604" v="4689" actId="478"/>
          <ac:grpSpMkLst>
            <pc:docMk/>
            <pc:sldMk cId="16941559" sldId="2146848239"/>
            <ac:grpSpMk id="57" creationId="{6E34585B-2255-1192-FAAD-1F275DC880E3}"/>
          </ac:grpSpMkLst>
        </pc:grpChg>
        <pc:grpChg chg="del">
          <ac:chgData name="Alfonso Gabarron" userId="cb6b257f-d41f-4a05-ab53-c248b67b588d" providerId="ADAL" clId="{CEE1428F-9D32-49B9-B191-DE754494552F}" dt="2022-08-16T11:21:56.604" v="4689" actId="478"/>
          <ac:grpSpMkLst>
            <pc:docMk/>
            <pc:sldMk cId="16941559" sldId="2146848239"/>
            <ac:grpSpMk id="60" creationId="{A9AD336A-68CD-E16E-5529-CC1C74395CF3}"/>
          </ac:grpSpMkLst>
        </pc:grpChg>
        <pc:grpChg chg="del">
          <ac:chgData name="Alfonso Gabarron" userId="cb6b257f-d41f-4a05-ab53-c248b67b588d" providerId="ADAL" clId="{CEE1428F-9D32-49B9-B191-DE754494552F}" dt="2022-08-16T11:21:56.604" v="4689" actId="478"/>
          <ac:grpSpMkLst>
            <pc:docMk/>
            <pc:sldMk cId="16941559" sldId="2146848239"/>
            <ac:grpSpMk id="63" creationId="{D91A6623-F235-9BD1-1B92-B8102462479B}"/>
          </ac:grpSpMkLst>
        </pc:grpChg>
        <pc:grpChg chg="add mod">
          <ac:chgData name="Alfonso Gabarron" userId="cb6b257f-d41f-4a05-ab53-c248b67b588d" providerId="ADAL" clId="{CEE1428F-9D32-49B9-B191-DE754494552F}" dt="2022-08-29T16:15:57.754" v="19604" actId="1036"/>
          <ac:grpSpMkLst>
            <pc:docMk/>
            <pc:sldMk cId="16941559" sldId="2146848239"/>
            <ac:grpSpMk id="83" creationId="{3C7673C2-8F4D-6A71-7AE9-8462181C8A5B}"/>
          </ac:grpSpMkLst>
        </pc:grpChg>
        <pc:grpChg chg="add mod">
          <ac:chgData name="Alfonso Gabarron" userId="cb6b257f-d41f-4a05-ab53-c248b67b588d" providerId="ADAL" clId="{CEE1428F-9D32-49B9-B191-DE754494552F}" dt="2022-08-29T16:15:57.754" v="19604" actId="1036"/>
          <ac:grpSpMkLst>
            <pc:docMk/>
            <pc:sldMk cId="16941559" sldId="2146848239"/>
            <ac:grpSpMk id="86" creationId="{E5DD5066-BC5B-9C09-940B-7E8CC2BB767E}"/>
          </ac:grpSpMkLst>
        </pc:grpChg>
        <pc:grpChg chg="add del mod">
          <ac:chgData name="Alfonso Gabarron" userId="cb6b257f-d41f-4a05-ab53-c248b67b588d" providerId="ADAL" clId="{CEE1428F-9D32-49B9-B191-DE754494552F}" dt="2022-08-16T11:54:32.130" v="6118" actId="165"/>
          <ac:grpSpMkLst>
            <pc:docMk/>
            <pc:sldMk cId="16941559" sldId="2146848239"/>
            <ac:grpSpMk id="104" creationId="{16564E81-A8CD-1F89-9005-EA4D76F43177}"/>
          </ac:grpSpMkLst>
        </pc:grpChg>
        <pc:picChg chg="add mod">
          <ac:chgData name="Alfonso Gabarron" userId="cb6b257f-d41f-4a05-ab53-c248b67b588d" providerId="ADAL" clId="{CEE1428F-9D32-49B9-B191-DE754494552F}" dt="2022-08-29T16:21:48.302" v="19663" actId="1076"/>
          <ac:picMkLst>
            <pc:docMk/>
            <pc:sldMk cId="16941559" sldId="2146848239"/>
            <ac:picMk id="14" creationId="{491415AA-DE0F-BF84-35C0-B7315D9547E4}"/>
          </ac:picMkLst>
        </pc:picChg>
        <pc:picChg chg="add del mod">
          <ac:chgData name="Alfonso Gabarron" userId="cb6b257f-d41f-4a05-ab53-c248b67b588d" providerId="ADAL" clId="{CEE1428F-9D32-49B9-B191-DE754494552F}" dt="2022-08-29T16:24:08.370" v="19713" actId="478"/>
          <ac:picMkLst>
            <pc:docMk/>
            <pc:sldMk cId="16941559" sldId="2146848239"/>
            <ac:picMk id="18" creationId="{56128A2B-88B8-9109-289D-A2E0BD357427}"/>
          </ac:picMkLst>
        </pc:picChg>
        <pc:picChg chg="del">
          <ac:chgData name="Alfonso Gabarron" userId="cb6b257f-d41f-4a05-ab53-c248b67b588d" providerId="ADAL" clId="{CEE1428F-9D32-49B9-B191-DE754494552F}" dt="2022-08-16T11:21:56.604" v="4689" actId="478"/>
          <ac:picMkLst>
            <pc:docMk/>
            <pc:sldMk cId="16941559" sldId="2146848239"/>
            <ac:picMk id="66" creationId="{CE513A13-C5C2-8EDE-5BB9-F4B41ACE9D33}"/>
          </ac:picMkLst>
        </pc:picChg>
        <pc:picChg chg="del">
          <ac:chgData name="Alfonso Gabarron" userId="cb6b257f-d41f-4a05-ab53-c248b67b588d" providerId="ADAL" clId="{CEE1428F-9D32-49B9-B191-DE754494552F}" dt="2022-08-16T11:21:56.604" v="4689" actId="478"/>
          <ac:picMkLst>
            <pc:docMk/>
            <pc:sldMk cId="16941559" sldId="2146848239"/>
            <ac:picMk id="67" creationId="{883956BB-C1BF-B3AB-4F48-726B91A6A9F1}"/>
          </ac:picMkLst>
        </pc:picChg>
        <pc:picChg chg="del">
          <ac:chgData name="Alfonso Gabarron" userId="cb6b257f-d41f-4a05-ab53-c248b67b588d" providerId="ADAL" clId="{CEE1428F-9D32-49B9-B191-DE754494552F}" dt="2022-08-16T11:21:56.604" v="4689" actId="478"/>
          <ac:picMkLst>
            <pc:docMk/>
            <pc:sldMk cId="16941559" sldId="2146848239"/>
            <ac:picMk id="68" creationId="{158F5168-0156-41D4-D4D9-0D39EA84B663}"/>
          </ac:picMkLst>
        </pc:picChg>
        <pc:picChg chg="del">
          <ac:chgData name="Alfonso Gabarron" userId="cb6b257f-d41f-4a05-ab53-c248b67b588d" providerId="ADAL" clId="{CEE1428F-9D32-49B9-B191-DE754494552F}" dt="2022-08-16T11:21:56.604" v="4689" actId="478"/>
          <ac:picMkLst>
            <pc:docMk/>
            <pc:sldMk cId="16941559" sldId="2146848239"/>
            <ac:picMk id="69" creationId="{F57BA2D2-D2F3-43AE-A71D-5B8DC17908AA}"/>
          </ac:picMkLst>
        </pc:picChg>
        <pc:picChg chg="del">
          <ac:chgData name="Alfonso Gabarron" userId="cb6b257f-d41f-4a05-ab53-c248b67b588d" providerId="ADAL" clId="{CEE1428F-9D32-49B9-B191-DE754494552F}" dt="2022-08-16T11:21:56.604" v="4689" actId="478"/>
          <ac:picMkLst>
            <pc:docMk/>
            <pc:sldMk cId="16941559" sldId="2146848239"/>
            <ac:picMk id="70" creationId="{4A1C17A1-A5ED-970F-C8D2-3D97B7EA0FF5}"/>
          </ac:picMkLst>
        </pc:picChg>
        <pc:picChg chg="add del mod">
          <ac:chgData name="Alfonso Gabarron" userId="cb6b257f-d41f-4a05-ab53-c248b67b588d" providerId="ADAL" clId="{CEE1428F-9D32-49B9-B191-DE754494552F}" dt="2022-08-16T11:54:10.055" v="6109" actId="478"/>
          <ac:picMkLst>
            <pc:docMk/>
            <pc:sldMk cId="16941559" sldId="2146848239"/>
            <ac:picMk id="74" creationId="{DDF4F31E-76B0-3549-3234-0340965A4634}"/>
          </ac:picMkLst>
        </pc:picChg>
        <pc:picChg chg="add del mod">
          <ac:chgData name="Alfonso Gabarron" userId="cb6b257f-d41f-4a05-ab53-c248b67b588d" providerId="ADAL" clId="{CEE1428F-9D32-49B9-B191-DE754494552F}" dt="2022-08-16T11:54:10.055" v="6109" actId="478"/>
          <ac:picMkLst>
            <pc:docMk/>
            <pc:sldMk cId="16941559" sldId="2146848239"/>
            <ac:picMk id="75" creationId="{88425922-20E6-C64E-DD47-B6C58DFE99D8}"/>
          </ac:picMkLst>
        </pc:picChg>
        <pc:picChg chg="add del mod">
          <ac:chgData name="Alfonso Gabarron" userId="cb6b257f-d41f-4a05-ab53-c248b67b588d" providerId="ADAL" clId="{CEE1428F-9D32-49B9-B191-DE754494552F}" dt="2022-08-16T11:54:10.055" v="6109" actId="478"/>
          <ac:picMkLst>
            <pc:docMk/>
            <pc:sldMk cId="16941559" sldId="2146848239"/>
            <ac:picMk id="76" creationId="{2238AA7F-EACD-0239-8651-35BE1FD0ABB9}"/>
          </ac:picMkLst>
        </pc:picChg>
        <pc:picChg chg="add del mod">
          <ac:chgData name="Alfonso Gabarron" userId="cb6b257f-d41f-4a05-ab53-c248b67b588d" providerId="ADAL" clId="{CEE1428F-9D32-49B9-B191-DE754494552F}" dt="2022-08-16T11:54:10.055" v="6109" actId="478"/>
          <ac:picMkLst>
            <pc:docMk/>
            <pc:sldMk cId="16941559" sldId="2146848239"/>
            <ac:picMk id="77" creationId="{827D8562-CA29-8552-24A5-9F2903A537D6}"/>
          </ac:picMkLst>
        </pc:picChg>
        <pc:picChg chg="add del mod">
          <ac:chgData name="Alfonso Gabarron" userId="cb6b257f-d41f-4a05-ab53-c248b67b588d" providerId="ADAL" clId="{CEE1428F-9D32-49B9-B191-DE754494552F}" dt="2022-08-16T11:54:10.055" v="6109" actId="478"/>
          <ac:picMkLst>
            <pc:docMk/>
            <pc:sldMk cId="16941559" sldId="2146848239"/>
            <ac:picMk id="78" creationId="{5EBB6BB8-34AE-1B83-CCD3-FCA3B40935E6}"/>
          </ac:picMkLst>
        </pc:picChg>
        <pc:picChg chg="add del mod">
          <ac:chgData name="Alfonso Gabarron" userId="cb6b257f-d41f-4a05-ab53-c248b67b588d" providerId="ADAL" clId="{CEE1428F-9D32-49B9-B191-DE754494552F}" dt="2022-08-16T11:54:10.055" v="6109" actId="478"/>
          <ac:picMkLst>
            <pc:docMk/>
            <pc:sldMk cId="16941559" sldId="2146848239"/>
            <ac:picMk id="79" creationId="{BB21CB21-82D2-B6E1-6C7F-C3758CBFE3C2}"/>
          </ac:picMkLst>
        </pc:picChg>
        <pc:picChg chg="add del mod">
          <ac:chgData name="Alfonso Gabarron" userId="cb6b257f-d41f-4a05-ab53-c248b67b588d" providerId="ADAL" clId="{CEE1428F-9D32-49B9-B191-DE754494552F}" dt="2022-08-29T16:21:39.251" v="19662" actId="478"/>
          <ac:picMkLst>
            <pc:docMk/>
            <pc:sldMk cId="16941559" sldId="2146848239"/>
            <ac:picMk id="93" creationId="{15FB2907-E87E-BFD5-E20F-6B54F95F8793}"/>
          </ac:picMkLst>
        </pc:picChg>
        <pc:picChg chg="add mod">
          <ac:chgData name="Alfonso Gabarron" userId="cb6b257f-d41f-4a05-ab53-c248b67b588d" providerId="ADAL" clId="{CEE1428F-9D32-49B9-B191-DE754494552F}" dt="2022-08-29T16:21:10.228" v="19656" actId="1076"/>
          <ac:picMkLst>
            <pc:docMk/>
            <pc:sldMk cId="16941559" sldId="2146848239"/>
            <ac:picMk id="95" creationId="{69D4C2A5-2A8F-606F-F790-38702AE82D6E}"/>
          </ac:picMkLst>
        </pc:picChg>
        <pc:picChg chg="add mod">
          <ac:chgData name="Alfonso Gabarron" userId="cb6b257f-d41f-4a05-ab53-c248b67b588d" providerId="ADAL" clId="{CEE1428F-9D32-49B9-B191-DE754494552F}" dt="2022-08-16T11:55:52.253" v="6223" actId="1035"/>
          <ac:picMkLst>
            <pc:docMk/>
            <pc:sldMk cId="16941559" sldId="2146848239"/>
            <ac:picMk id="97" creationId="{24737C19-483B-57EF-D695-DF10DB021A97}"/>
          </ac:picMkLst>
        </pc:picChg>
        <pc:picChg chg="add mod">
          <ac:chgData name="Alfonso Gabarron" userId="cb6b257f-d41f-4a05-ab53-c248b67b588d" providerId="ADAL" clId="{CEE1428F-9D32-49B9-B191-DE754494552F}" dt="2022-08-29T16:21:14.562" v="19657" actId="1076"/>
          <ac:picMkLst>
            <pc:docMk/>
            <pc:sldMk cId="16941559" sldId="2146848239"/>
            <ac:picMk id="99" creationId="{6A9FFC1B-ABE4-651C-001B-2EDD29AFB2C3}"/>
          </ac:picMkLst>
        </pc:picChg>
        <pc:picChg chg="add mod">
          <ac:chgData name="Alfonso Gabarron" userId="cb6b257f-d41f-4a05-ab53-c248b67b588d" providerId="ADAL" clId="{CEE1428F-9D32-49B9-B191-DE754494552F}" dt="2022-08-16T11:56:14.724" v="6245" actId="1076"/>
          <ac:picMkLst>
            <pc:docMk/>
            <pc:sldMk cId="16941559" sldId="2146848239"/>
            <ac:picMk id="101" creationId="{646D0896-3DB5-3A4C-9095-B2CD03D5CCA2}"/>
          </ac:picMkLst>
        </pc:picChg>
        <pc:picChg chg="add mod">
          <ac:chgData name="Alfonso Gabarron" userId="cb6b257f-d41f-4a05-ab53-c248b67b588d" providerId="ADAL" clId="{CEE1428F-9D32-49B9-B191-DE754494552F}" dt="2022-08-29T16:21:26.524" v="19658" actId="1076"/>
          <ac:picMkLst>
            <pc:docMk/>
            <pc:sldMk cId="16941559" sldId="2146848239"/>
            <ac:picMk id="103" creationId="{BDEC515B-76AB-82C5-29B5-51CABFB27EEE}"/>
          </ac:picMkLst>
        </pc:picChg>
      </pc:sldChg>
      <pc:sldChg chg="addSp delSp modSp add mod ord">
        <pc:chgData name="Alfonso Gabarron" userId="cb6b257f-d41f-4a05-ab53-c248b67b588d" providerId="ADAL" clId="{CEE1428F-9D32-49B9-B191-DE754494552F}" dt="2022-08-30T07:14:07.306" v="20219" actId="478"/>
        <pc:sldMkLst>
          <pc:docMk/>
          <pc:sldMk cId="1800264023" sldId="2146848240"/>
        </pc:sldMkLst>
        <pc:spChg chg="del">
          <ac:chgData name="Alfonso Gabarron" userId="cb6b257f-d41f-4a05-ab53-c248b67b588d" providerId="ADAL" clId="{CEE1428F-9D32-49B9-B191-DE754494552F}" dt="2022-08-16T11:58:01.250" v="6285" actId="478"/>
          <ac:spMkLst>
            <pc:docMk/>
            <pc:sldMk cId="1800264023" sldId="2146848240"/>
            <ac:spMk id="2" creationId="{E7FAA786-E0E9-A743-908B-D89729D58118}"/>
          </ac:spMkLst>
        </pc:spChg>
        <pc:spChg chg="del">
          <ac:chgData name="Alfonso Gabarron" userId="cb6b257f-d41f-4a05-ab53-c248b67b588d" providerId="ADAL" clId="{CEE1428F-9D32-49B9-B191-DE754494552F}" dt="2022-08-16T11:58:01.250" v="6285" actId="478"/>
          <ac:spMkLst>
            <pc:docMk/>
            <pc:sldMk cId="1800264023" sldId="2146848240"/>
            <ac:spMk id="3" creationId="{408A4844-9F97-8767-7719-083299ECBAAB}"/>
          </ac:spMkLst>
        </pc:spChg>
        <pc:spChg chg="add del">
          <ac:chgData name="Alfonso Gabarron" userId="cb6b257f-d41f-4a05-ab53-c248b67b588d" providerId="ADAL" clId="{CEE1428F-9D32-49B9-B191-DE754494552F}" dt="2022-08-30T07:14:07.306" v="20219" actId="478"/>
          <ac:spMkLst>
            <pc:docMk/>
            <pc:sldMk cId="1800264023" sldId="2146848240"/>
            <ac:spMk id="3" creationId="{93BF9A0D-DA65-40D2-6CD7-61AB88725EA2}"/>
          </ac:spMkLst>
        </pc:spChg>
        <pc:spChg chg="mod">
          <ac:chgData name="Alfonso Gabarron" userId="cb6b257f-d41f-4a05-ab53-c248b67b588d" providerId="ADAL" clId="{CEE1428F-9D32-49B9-B191-DE754494552F}" dt="2022-08-16T12:26:08.840" v="7561" actId="1076"/>
          <ac:spMkLst>
            <pc:docMk/>
            <pc:sldMk cId="1800264023" sldId="2146848240"/>
            <ac:spMk id="4" creationId="{61B38F59-8082-5A76-B925-8C39E6B6CFF5}"/>
          </ac:spMkLst>
        </pc:spChg>
        <pc:spChg chg="mod">
          <ac:chgData name="Alfonso Gabarron" userId="cb6b257f-d41f-4a05-ab53-c248b67b588d" providerId="ADAL" clId="{CEE1428F-9D32-49B9-B191-DE754494552F}" dt="2022-08-16T12:16:25.134" v="6693" actId="14100"/>
          <ac:spMkLst>
            <pc:docMk/>
            <pc:sldMk cId="1800264023" sldId="2146848240"/>
            <ac:spMk id="6" creationId="{842C6251-406C-757E-E65F-D9D1A9A472C0}"/>
          </ac:spMkLst>
        </pc:spChg>
        <pc:spChg chg="mod">
          <ac:chgData name="Alfonso Gabarron" userId="cb6b257f-d41f-4a05-ab53-c248b67b588d" providerId="ADAL" clId="{CEE1428F-9D32-49B9-B191-DE754494552F}" dt="2022-08-16T12:16:32.971" v="6694" actId="14100"/>
          <ac:spMkLst>
            <pc:docMk/>
            <pc:sldMk cId="1800264023" sldId="2146848240"/>
            <ac:spMk id="7" creationId="{C59B4132-BD8D-5EC0-B462-EA9ACEB58E0B}"/>
          </ac:spMkLst>
        </pc:spChg>
        <pc:spChg chg="mod">
          <ac:chgData name="Alfonso Gabarron" userId="cb6b257f-d41f-4a05-ab53-c248b67b588d" providerId="ADAL" clId="{CEE1428F-9D32-49B9-B191-DE754494552F}" dt="2022-08-22T08:49:27.395" v="18793" actId="113"/>
          <ac:spMkLst>
            <pc:docMk/>
            <pc:sldMk cId="1800264023" sldId="2146848240"/>
            <ac:spMk id="9" creationId="{5757AB81-840B-8801-B66D-93FB22C8F93E}"/>
          </ac:spMkLst>
        </pc:spChg>
        <pc:spChg chg="add mod">
          <ac:chgData name="Alfonso Gabarron" userId="cb6b257f-d41f-4a05-ab53-c248b67b588d" providerId="ADAL" clId="{CEE1428F-9D32-49B9-B191-DE754494552F}" dt="2022-08-16T12:28:16.723" v="7597" actId="1038"/>
          <ac:spMkLst>
            <pc:docMk/>
            <pc:sldMk cId="1800264023" sldId="2146848240"/>
            <ac:spMk id="12" creationId="{0D9C5F9A-00C6-A7D9-3EE9-0E2A970198E2}"/>
          </ac:spMkLst>
        </pc:spChg>
        <pc:spChg chg="add mod">
          <ac:chgData name="Alfonso Gabarron" userId="cb6b257f-d41f-4a05-ab53-c248b67b588d" providerId="ADAL" clId="{CEE1428F-9D32-49B9-B191-DE754494552F}" dt="2022-08-16T12:28:16.723" v="7597" actId="1038"/>
          <ac:spMkLst>
            <pc:docMk/>
            <pc:sldMk cId="1800264023" sldId="2146848240"/>
            <ac:spMk id="13" creationId="{248CDFC4-281F-73B3-CA4D-736044ADB33B}"/>
          </ac:spMkLst>
        </pc:spChg>
        <pc:spChg chg="add mod">
          <ac:chgData name="Alfonso Gabarron" userId="cb6b257f-d41f-4a05-ab53-c248b67b588d" providerId="ADAL" clId="{CEE1428F-9D32-49B9-B191-DE754494552F}" dt="2022-08-23T12:13:28.381" v="19204" actId="113"/>
          <ac:spMkLst>
            <pc:docMk/>
            <pc:sldMk cId="1800264023" sldId="2146848240"/>
            <ac:spMk id="18" creationId="{8477CE3E-B12B-0C9E-B296-56C97B6396C1}"/>
          </ac:spMkLst>
        </pc:spChg>
        <pc:spChg chg="add del mod">
          <ac:chgData name="Alfonso Gabarron" userId="cb6b257f-d41f-4a05-ab53-c248b67b588d" providerId="ADAL" clId="{CEE1428F-9D32-49B9-B191-DE754494552F}" dt="2022-08-16T12:22:59.735" v="7261" actId="478"/>
          <ac:spMkLst>
            <pc:docMk/>
            <pc:sldMk cId="1800264023" sldId="2146848240"/>
            <ac:spMk id="19" creationId="{C98BF7D5-3892-8D15-92FB-1ED9553E78E6}"/>
          </ac:spMkLst>
        </pc:spChg>
        <pc:spChg chg="add del mod">
          <ac:chgData name="Alfonso Gabarron" userId="cb6b257f-d41f-4a05-ab53-c248b67b588d" providerId="ADAL" clId="{CEE1428F-9D32-49B9-B191-DE754494552F}" dt="2022-08-16T12:24:41.717" v="7471"/>
          <ac:spMkLst>
            <pc:docMk/>
            <pc:sldMk cId="1800264023" sldId="2146848240"/>
            <ac:spMk id="20" creationId="{FF3C2DCD-9580-6E04-CD2D-FAFF67295A2D}"/>
          </ac:spMkLst>
        </pc:spChg>
        <pc:spChg chg="add mod">
          <ac:chgData name="Alfonso Gabarron" userId="cb6b257f-d41f-4a05-ab53-c248b67b588d" providerId="ADAL" clId="{CEE1428F-9D32-49B9-B191-DE754494552F}" dt="2022-08-16T12:25:21.453" v="7550" actId="1038"/>
          <ac:spMkLst>
            <pc:docMk/>
            <pc:sldMk cId="1800264023" sldId="2146848240"/>
            <ac:spMk id="21" creationId="{FC74887B-9EAC-0D4B-38DD-D1E8666B02E9}"/>
          </ac:spMkLst>
        </pc:spChg>
        <pc:spChg chg="add mod">
          <ac:chgData name="Alfonso Gabarron" userId="cb6b257f-d41f-4a05-ab53-c248b67b588d" providerId="ADAL" clId="{CEE1428F-9D32-49B9-B191-DE754494552F}" dt="2022-08-19T10:33:17.189" v="13710" actId="1036"/>
          <ac:spMkLst>
            <pc:docMk/>
            <pc:sldMk cId="1800264023" sldId="2146848240"/>
            <ac:spMk id="22" creationId="{304AA85A-79BA-27C3-70D6-6177C35FE1DC}"/>
          </ac:spMkLst>
        </pc:spChg>
        <pc:spChg chg="del">
          <ac:chgData name="Alfonso Gabarron" userId="cb6b257f-d41f-4a05-ab53-c248b67b588d" providerId="ADAL" clId="{CEE1428F-9D32-49B9-B191-DE754494552F}" dt="2022-08-16T11:58:01.250" v="6285" actId="478"/>
          <ac:spMkLst>
            <pc:docMk/>
            <pc:sldMk cId="1800264023" sldId="2146848240"/>
            <ac:spMk id="24" creationId="{BBC7E016-A12F-3CD3-13B4-EADBE7F69A4E}"/>
          </ac:spMkLst>
        </pc:spChg>
        <pc:spChg chg="del">
          <ac:chgData name="Alfonso Gabarron" userId="cb6b257f-d41f-4a05-ab53-c248b67b588d" providerId="ADAL" clId="{CEE1428F-9D32-49B9-B191-DE754494552F}" dt="2022-08-16T11:58:01.250" v="6285" actId="478"/>
          <ac:spMkLst>
            <pc:docMk/>
            <pc:sldMk cId="1800264023" sldId="2146848240"/>
            <ac:spMk id="26" creationId="{DC1CD600-6267-A898-40F8-9BE29C28AF07}"/>
          </ac:spMkLst>
        </pc:spChg>
        <pc:spChg chg="del">
          <ac:chgData name="Alfonso Gabarron" userId="cb6b257f-d41f-4a05-ab53-c248b67b588d" providerId="ADAL" clId="{CEE1428F-9D32-49B9-B191-DE754494552F}" dt="2022-08-16T11:58:01.250" v="6285" actId="478"/>
          <ac:spMkLst>
            <pc:docMk/>
            <pc:sldMk cId="1800264023" sldId="2146848240"/>
            <ac:spMk id="27" creationId="{8EE637E1-6645-B386-F4C0-BBAFE327B7CB}"/>
          </ac:spMkLst>
        </pc:spChg>
        <pc:spChg chg="mod">
          <ac:chgData name="Alfonso Gabarron" userId="cb6b257f-d41f-4a05-ab53-c248b67b588d" providerId="ADAL" clId="{CEE1428F-9D32-49B9-B191-DE754494552F}" dt="2022-08-16T12:26:12.833" v="7562"/>
          <ac:spMkLst>
            <pc:docMk/>
            <pc:sldMk cId="1800264023" sldId="2146848240"/>
            <ac:spMk id="28" creationId="{AC883A77-94EC-A56C-E980-A90FEEEF66D7}"/>
          </ac:spMkLst>
        </pc:spChg>
        <pc:spChg chg="del">
          <ac:chgData name="Alfonso Gabarron" userId="cb6b257f-d41f-4a05-ab53-c248b67b588d" providerId="ADAL" clId="{CEE1428F-9D32-49B9-B191-DE754494552F}" dt="2022-08-16T11:58:01.250" v="6285" actId="478"/>
          <ac:spMkLst>
            <pc:docMk/>
            <pc:sldMk cId="1800264023" sldId="2146848240"/>
            <ac:spMk id="29" creationId="{E0796D81-BA1B-B4D7-04C2-495316F68118}"/>
          </ac:spMkLst>
        </pc:spChg>
        <pc:spChg chg="del">
          <ac:chgData name="Alfonso Gabarron" userId="cb6b257f-d41f-4a05-ab53-c248b67b588d" providerId="ADAL" clId="{CEE1428F-9D32-49B9-B191-DE754494552F}" dt="2022-08-16T11:58:01.250" v="6285" actId="478"/>
          <ac:spMkLst>
            <pc:docMk/>
            <pc:sldMk cId="1800264023" sldId="2146848240"/>
            <ac:spMk id="30" creationId="{63748861-F4DE-B147-6A0A-F8E04C573585}"/>
          </ac:spMkLst>
        </pc:spChg>
        <pc:spChg chg="del">
          <ac:chgData name="Alfonso Gabarron" userId="cb6b257f-d41f-4a05-ab53-c248b67b588d" providerId="ADAL" clId="{CEE1428F-9D32-49B9-B191-DE754494552F}" dt="2022-08-16T11:58:01.250" v="6285" actId="478"/>
          <ac:spMkLst>
            <pc:docMk/>
            <pc:sldMk cId="1800264023" sldId="2146848240"/>
            <ac:spMk id="31" creationId="{03823CBD-F41B-5180-FCC5-F3EF25FF2B1B}"/>
          </ac:spMkLst>
        </pc:spChg>
        <pc:spChg chg="mod">
          <ac:chgData name="Alfonso Gabarron" userId="cb6b257f-d41f-4a05-ab53-c248b67b588d" providerId="ADAL" clId="{CEE1428F-9D32-49B9-B191-DE754494552F}" dt="2022-08-16T12:27:41.717" v="7573" actId="1036"/>
          <ac:spMkLst>
            <pc:docMk/>
            <pc:sldMk cId="1800264023" sldId="2146848240"/>
            <ac:spMk id="32" creationId="{4119406D-4BEF-10B3-FB41-3BBD4F091099}"/>
          </ac:spMkLst>
        </pc:spChg>
        <pc:spChg chg="del">
          <ac:chgData name="Alfonso Gabarron" userId="cb6b257f-d41f-4a05-ab53-c248b67b588d" providerId="ADAL" clId="{CEE1428F-9D32-49B9-B191-DE754494552F}" dt="2022-08-16T11:58:01.250" v="6285" actId="478"/>
          <ac:spMkLst>
            <pc:docMk/>
            <pc:sldMk cId="1800264023" sldId="2146848240"/>
            <ac:spMk id="33" creationId="{E6B3F942-D088-4B07-4F62-59D8ACE118FF}"/>
          </ac:spMkLst>
        </pc:spChg>
        <pc:spChg chg="add mod">
          <ac:chgData name="Alfonso Gabarron" userId="cb6b257f-d41f-4a05-ab53-c248b67b588d" providerId="ADAL" clId="{CEE1428F-9D32-49B9-B191-DE754494552F}" dt="2022-08-23T12:13:15.792" v="19203" actId="113"/>
          <ac:spMkLst>
            <pc:docMk/>
            <pc:sldMk cId="1800264023" sldId="2146848240"/>
            <ac:spMk id="34" creationId="{353DC8C9-D63F-3B9A-77BA-1C37C4E90349}"/>
          </ac:spMkLst>
        </pc:spChg>
        <pc:spChg chg="del">
          <ac:chgData name="Alfonso Gabarron" userId="cb6b257f-d41f-4a05-ab53-c248b67b588d" providerId="ADAL" clId="{CEE1428F-9D32-49B9-B191-DE754494552F}" dt="2022-08-16T11:58:01.250" v="6285" actId="478"/>
          <ac:spMkLst>
            <pc:docMk/>
            <pc:sldMk cId="1800264023" sldId="2146848240"/>
            <ac:spMk id="35" creationId="{3618D8AE-AAA3-9E37-4C97-F44FD83DFAC2}"/>
          </ac:spMkLst>
        </pc:spChg>
        <pc:spChg chg="add mod">
          <ac:chgData name="Alfonso Gabarron" userId="cb6b257f-d41f-4a05-ab53-c248b67b588d" providerId="ADAL" clId="{CEE1428F-9D32-49B9-B191-DE754494552F}" dt="2022-08-16T12:38:54.435" v="7806" actId="1076"/>
          <ac:spMkLst>
            <pc:docMk/>
            <pc:sldMk cId="1800264023" sldId="2146848240"/>
            <ac:spMk id="36" creationId="{CEA08C19-9535-8568-1ADA-C3981584218E}"/>
          </ac:spMkLst>
        </pc:spChg>
        <pc:spChg chg="del">
          <ac:chgData name="Alfonso Gabarron" userId="cb6b257f-d41f-4a05-ab53-c248b67b588d" providerId="ADAL" clId="{CEE1428F-9D32-49B9-B191-DE754494552F}" dt="2022-08-16T11:58:01.250" v="6285" actId="478"/>
          <ac:spMkLst>
            <pc:docMk/>
            <pc:sldMk cId="1800264023" sldId="2146848240"/>
            <ac:spMk id="37" creationId="{6127C97D-3A51-C08F-1671-6C1BE4BFCFA4}"/>
          </ac:spMkLst>
        </pc:spChg>
        <pc:spChg chg="del">
          <ac:chgData name="Alfonso Gabarron" userId="cb6b257f-d41f-4a05-ab53-c248b67b588d" providerId="ADAL" clId="{CEE1428F-9D32-49B9-B191-DE754494552F}" dt="2022-08-16T11:58:01.250" v="6285" actId="478"/>
          <ac:spMkLst>
            <pc:docMk/>
            <pc:sldMk cId="1800264023" sldId="2146848240"/>
            <ac:spMk id="39" creationId="{61E8F4B8-1516-DDC8-0D22-4BD9F9E89B57}"/>
          </ac:spMkLst>
        </pc:spChg>
        <pc:spChg chg="del">
          <ac:chgData name="Alfonso Gabarron" userId="cb6b257f-d41f-4a05-ab53-c248b67b588d" providerId="ADAL" clId="{CEE1428F-9D32-49B9-B191-DE754494552F}" dt="2022-08-16T11:58:01.250" v="6285" actId="478"/>
          <ac:spMkLst>
            <pc:docMk/>
            <pc:sldMk cId="1800264023" sldId="2146848240"/>
            <ac:spMk id="41" creationId="{00E549CE-4B35-1070-A9F6-880037628AF4}"/>
          </ac:spMkLst>
        </pc:spChg>
        <pc:spChg chg="del">
          <ac:chgData name="Alfonso Gabarron" userId="cb6b257f-d41f-4a05-ab53-c248b67b588d" providerId="ADAL" clId="{CEE1428F-9D32-49B9-B191-DE754494552F}" dt="2022-08-16T11:58:01.250" v="6285" actId="478"/>
          <ac:spMkLst>
            <pc:docMk/>
            <pc:sldMk cId="1800264023" sldId="2146848240"/>
            <ac:spMk id="43" creationId="{6FBE6576-2C07-3EE8-A585-82C85A719BCC}"/>
          </ac:spMkLst>
        </pc:spChg>
        <pc:spChg chg="del">
          <ac:chgData name="Alfonso Gabarron" userId="cb6b257f-d41f-4a05-ab53-c248b67b588d" providerId="ADAL" clId="{CEE1428F-9D32-49B9-B191-DE754494552F}" dt="2022-08-16T11:58:01.250" v="6285" actId="478"/>
          <ac:spMkLst>
            <pc:docMk/>
            <pc:sldMk cId="1800264023" sldId="2146848240"/>
            <ac:spMk id="71" creationId="{40205BD7-1E22-5ED0-6B9F-AB2EBCE90874}"/>
          </ac:spMkLst>
        </pc:spChg>
        <pc:spChg chg="del">
          <ac:chgData name="Alfonso Gabarron" userId="cb6b257f-d41f-4a05-ab53-c248b67b588d" providerId="ADAL" clId="{CEE1428F-9D32-49B9-B191-DE754494552F}" dt="2022-08-16T11:58:01.250" v="6285" actId="478"/>
          <ac:spMkLst>
            <pc:docMk/>
            <pc:sldMk cId="1800264023" sldId="2146848240"/>
            <ac:spMk id="72" creationId="{DEF70FA3-FD60-DF27-F50A-D8F739F14B24}"/>
          </ac:spMkLst>
        </pc:spChg>
        <pc:spChg chg="del">
          <ac:chgData name="Alfonso Gabarron" userId="cb6b257f-d41f-4a05-ab53-c248b67b588d" providerId="ADAL" clId="{CEE1428F-9D32-49B9-B191-DE754494552F}" dt="2022-08-16T11:58:01.250" v="6285" actId="478"/>
          <ac:spMkLst>
            <pc:docMk/>
            <pc:sldMk cId="1800264023" sldId="2146848240"/>
            <ac:spMk id="73" creationId="{DB4543B0-7559-4387-B783-6692A0A8C1A4}"/>
          </ac:spMkLst>
        </pc:spChg>
        <pc:spChg chg="del">
          <ac:chgData name="Alfonso Gabarron" userId="cb6b257f-d41f-4a05-ab53-c248b67b588d" providerId="ADAL" clId="{CEE1428F-9D32-49B9-B191-DE754494552F}" dt="2022-08-16T11:58:01.250" v="6285" actId="478"/>
          <ac:spMkLst>
            <pc:docMk/>
            <pc:sldMk cId="1800264023" sldId="2146848240"/>
            <ac:spMk id="82" creationId="{6C1C6B26-2935-BC0E-90CC-4BD7B91735B3}"/>
          </ac:spMkLst>
        </pc:spChg>
        <pc:spChg chg="del">
          <ac:chgData name="Alfonso Gabarron" userId="cb6b257f-d41f-4a05-ab53-c248b67b588d" providerId="ADAL" clId="{CEE1428F-9D32-49B9-B191-DE754494552F}" dt="2022-08-16T11:58:01.250" v="6285" actId="478"/>
          <ac:spMkLst>
            <pc:docMk/>
            <pc:sldMk cId="1800264023" sldId="2146848240"/>
            <ac:spMk id="90" creationId="{C8772CA8-4E53-4197-8371-56DD85440BC7}"/>
          </ac:spMkLst>
        </pc:spChg>
        <pc:spChg chg="del">
          <ac:chgData name="Alfonso Gabarron" userId="cb6b257f-d41f-4a05-ab53-c248b67b588d" providerId="ADAL" clId="{CEE1428F-9D32-49B9-B191-DE754494552F}" dt="2022-08-16T11:58:01.250" v="6285" actId="478"/>
          <ac:spMkLst>
            <pc:docMk/>
            <pc:sldMk cId="1800264023" sldId="2146848240"/>
            <ac:spMk id="91" creationId="{AEFCB096-211B-2817-D3B0-B6F9C914CF32}"/>
          </ac:spMkLst>
        </pc:spChg>
        <pc:grpChg chg="add mod">
          <ac:chgData name="Alfonso Gabarron" userId="cb6b257f-d41f-4a05-ab53-c248b67b588d" providerId="ADAL" clId="{CEE1428F-9D32-49B9-B191-DE754494552F}" dt="2022-08-16T12:28:16.723" v="7597" actId="1038"/>
          <ac:grpSpMkLst>
            <pc:docMk/>
            <pc:sldMk cId="1800264023" sldId="2146848240"/>
            <ac:grpSpMk id="23" creationId="{BF207D80-4173-E381-C1EE-253A41839733}"/>
          </ac:grpSpMkLst>
        </pc:grpChg>
        <pc:grpChg chg="add mod">
          <ac:chgData name="Alfonso Gabarron" userId="cb6b257f-d41f-4a05-ab53-c248b67b588d" providerId="ADAL" clId="{CEE1428F-9D32-49B9-B191-DE754494552F}" dt="2022-08-16T12:28:20.429" v="7611" actId="1037"/>
          <ac:grpSpMkLst>
            <pc:docMk/>
            <pc:sldMk cId="1800264023" sldId="2146848240"/>
            <ac:grpSpMk id="25" creationId="{95BBB230-E4B3-4EBE-0164-E75EF31877E6}"/>
          </ac:grpSpMkLst>
        </pc:grpChg>
        <pc:grpChg chg="del">
          <ac:chgData name="Alfonso Gabarron" userId="cb6b257f-d41f-4a05-ab53-c248b67b588d" providerId="ADAL" clId="{CEE1428F-9D32-49B9-B191-DE754494552F}" dt="2022-08-16T11:58:01.250" v="6285" actId="478"/>
          <ac:grpSpMkLst>
            <pc:docMk/>
            <pc:sldMk cId="1800264023" sldId="2146848240"/>
            <ac:grpSpMk id="83" creationId="{3C7673C2-8F4D-6A71-7AE9-8462181C8A5B}"/>
          </ac:grpSpMkLst>
        </pc:grpChg>
        <pc:grpChg chg="del">
          <ac:chgData name="Alfonso Gabarron" userId="cb6b257f-d41f-4a05-ab53-c248b67b588d" providerId="ADAL" clId="{CEE1428F-9D32-49B9-B191-DE754494552F}" dt="2022-08-16T11:58:01.250" v="6285" actId="478"/>
          <ac:grpSpMkLst>
            <pc:docMk/>
            <pc:sldMk cId="1800264023" sldId="2146848240"/>
            <ac:grpSpMk id="86" creationId="{E5DD5066-BC5B-9C09-940B-7E8CC2BB767E}"/>
          </ac:grpSpMkLst>
        </pc:grpChg>
        <pc:picChg chg="add mod">
          <ac:chgData name="Alfonso Gabarron" userId="cb6b257f-d41f-4a05-ab53-c248b67b588d" providerId="ADAL" clId="{CEE1428F-9D32-49B9-B191-DE754494552F}" dt="2022-08-16T12:28:16.723" v="7597" actId="1038"/>
          <ac:picMkLst>
            <pc:docMk/>
            <pc:sldMk cId="1800264023" sldId="2146848240"/>
            <ac:picMk id="11" creationId="{61B0775C-7D87-A786-9583-F02FCCCCD290}"/>
          </ac:picMkLst>
        </pc:picChg>
        <pc:picChg chg="add mod">
          <ac:chgData name="Alfonso Gabarron" userId="cb6b257f-d41f-4a05-ab53-c248b67b588d" providerId="ADAL" clId="{CEE1428F-9D32-49B9-B191-DE754494552F}" dt="2022-08-16T12:28:16.723" v="7597" actId="1038"/>
          <ac:picMkLst>
            <pc:docMk/>
            <pc:sldMk cId="1800264023" sldId="2146848240"/>
            <ac:picMk id="15" creationId="{662EC182-20D9-D041-F61E-FB15B927BCA9}"/>
          </ac:picMkLst>
        </pc:picChg>
        <pc:picChg chg="add mod">
          <ac:chgData name="Alfonso Gabarron" userId="cb6b257f-d41f-4a05-ab53-c248b67b588d" providerId="ADAL" clId="{CEE1428F-9D32-49B9-B191-DE754494552F}" dt="2022-08-16T12:28:16.723" v="7597" actId="1038"/>
          <ac:picMkLst>
            <pc:docMk/>
            <pc:sldMk cId="1800264023" sldId="2146848240"/>
            <ac:picMk id="17" creationId="{72EA53EB-3ABA-883E-0EC4-C42F06461472}"/>
          </ac:picMkLst>
        </pc:picChg>
        <pc:picChg chg="del">
          <ac:chgData name="Alfonso Gabarron" userId="cb6b257f-d41f-4a05-ab53-c248b67b588d" providerId="ADAL" clId="{CEE1428F-9D32-49B9-B191-DE754494552F}" dt="2022-08-16T11:58:01.250" v="6285" actId="478"/>
          <ac:picMkLst>
            <pc:docMk/>
            <pc:sldMk cId="1800264023" sldId="2146848240"/>
            <ac:picMk id="93" creationId="{15FB2907-E87E-BFD5-E20F-6B54F95F8793}"/>
          </ac:picMkLst>
        </pc:picChg>
        <pc:picChg chg="del">
          <ac:chgData name="Alfonso Gabarron" userId="cb6b257f-d41f-4a05-ab53-c248b67b588d" providerId="ADAL" clId="{CEE1428F-9D32-49B9-B191-DE754494552F}" dt="2022-08-16T11:58:01.250" v="6285" actId="478"/>
          <ac:picMkLst>
            <pc:docMk/>
            <pc:sldMk cId="1800264023" sldId="2146848240"/>
            <ac:picMk id="95" creationId="{69D4C2A5-2A8F-606F-F790-38702AE82D6E}"/>
          </ac:picMkLst>
        </pc:picChg>
        <pc:picChg chg="del">
          <ac:chgData name="Alfonso Gabarron" userId="cb6b257f-d41f-4a05-ab53-c248b67b588d" providerId="ADAL" clId="{CEE1428F-9D32-49B9-B191-DE754494552F}" dt="2022-08-16T11:58:01.250" v="6285" actId="478"/>
          <ac:picMkLst>
            <pc:docMk/>
            <pc:sldMk cId="1800264023" sldId="2146848240"/>
            <ac:picMk id="97" creationId="{24737C19-483B-57EF-D695-DF10DB021A97}"/>
          </ac:picMkLst>
        </pc:picChg>
        <pc:picChg chg="del">
          <ac:chgData name="Alfonso Gabarron" userId="cb6b257f-d41f-4a05-ab53-c248b67b588d" providerId="ADAL" clId="{CEE1428F-9D32-49B9-B191-DE754494552F}" dt="2022-08-16T11:58:01.250" v="6285" actId="478"/>
          <ac:picMkLst>
            <pc:docMk/>
            <pc:sldMk cId="1800264023" sldId="2146848240"/>
            <ac:picMk id="99" creationId="{6A9FFC1B-ABE4-651C-001B-2EDD29AFB2C3}"/>
          </ac:picMkLst>
        </pc:picChg>
        <pc:picChg chg="del">
          <ac:chgData name="Alfonso Gabarron" userId="cb6b257f-d41f-4a05-ab53-c248b67b588d" providerId="ADAL" clId="{CEE1428F-9D32-49B9-B191-DE754494552F}" dt="2022-08-16T11:58:01.250" v="6285" actId="478"/>
          <ac:picMkLst>
            <pc:docMk/>
            <pc:sldMk cId="1800264023" sldId="2146848240"/>
            <ac:picMk id="101" creationId="{646D0896-3DB5-3A4C-9095-B2CD03D5CCA2}"/>
          </ac:picMkLst>
        </pc:picChg>
        <pc:picChg chg="del">
          <ac:chgData name="Alfonso Gabarron" userId="cb6b257f-d41f-4a05-ab53-c248b67b588d" providerId="ADAL" clId="{CEE1428F-9D32-49B9-B191-DE754494552F}" dt="2022-08-16T11:58:01.250" v="6285" actId="478"/>
          <ac:picMkLst>
            <pc:docMk/>
            <pc:sldMk cId="1800264023" sldId="2146848240"/>
            <ac:picMk id="103" creationId="{BDEC515B-76AB-82C5-29B5-51CABFB27EEE}"/>
          </ac:picMkLst>
        </pc:picChg>
      </pc:sldChg>
      <pc:sldChg chg="addSp delSp modSp add mod">
        <pc:chgData name="Alfonso Gabarron" userId="cb6b257f-d41f-4a05-ab53-c248b67b588d" providerId="ADAL" clId="{CEE1428F-9D32-49B9-B191-DE754494552F}" dt="2022-08-22T08:57:10.983" v="19105" actId="113"/>
        <pc:sldMkLst>
          <pc:docMk/>
          <pc:sldMk cId="3841043979" sldId="2146848241"/>
        </pc:sldMkLst>
        <pc:spChg chg="add del mod">
          <ac:chgData name="Alfonso Gabarron" userId="cb6b257f-d41f-4a05-ab53-c248b67b588d" providerId="ADAL" clId="{CEE1428F-9D32-49B9-B191-DE754494552F}" dt="2022-08-16T16:33:40.873" v="9828" actId="478"/>
          <ac:spMkLst>
            <pc:docMk/>
            <pc:sldMk cId="3841043979" sldId="2146848241"/>
            <ac:spMk id="2" creationId="{5090D508-92F8-06A2-9B91-F346E07C71F6}"/>
          </ac:spMkLst>
        </pc:spChg>
        <pc:spChg chg="add mod">
          <ac:chgData name="Alfonso Gabarron" userId="cb6b257f-d41f-4a05-ab53-c248b67b588d" providerId="ADAL" clId="{CEE1428F-9D32-49B9-B191-DE754494552F}" dt="2022-08-22T08:52:35.260" v="18910" actId="555"/>
          <ac:spMkLst>
            <pc:docMk/>
            <pc:sldMk cId="3841043979" sldId="2146848241"/>
            <ac:spMk id="2" creationId="{A2866407-6AD5-A55B-6EE5-5EC07E01C0A3}"/>
          </ac:spMkLst>
        </pc:spChg>
        <pc:spChg chg="add mod">
          <ac:chgData name="Alfonso Gabarron" userId="cb6b257f-d41f-4a05-ab53-c248b67b588d" providerId="ADAL" clId="{CEE1428F-9D32-49B9-B191-DE754494552F}" dt="2022-08-22T08:52:12.389" v="18909" actId="1076"/>
          <ac:spMkLst>
            <pc:docMk/>
            <pc:sldMk cId="3841043979" sldId="2146848241"/>
            <ac:spMk id="3" creationId="{2765877A-5B17-5791-6C63-B42E383FFF11}"/>
          </ac:spMkLst>
        </pc:spChg>
        <pc:spChg chg="add del mod">
          <ac:chgData name="Alfonso Gabarron" userId="cb6b257f-d41f-4a05-ab53-c248b67b588d" providerId="ADAL" clId="{CEE1428F-9D32-49B9-B191-DE754494552F}" dt="2022-08-16T16:33:45.590" v="9830" actId="478"/>
          <ac:spMkLst>
            <pc:docMk/>
            <pc:sldMk cId="3841043979" sldId="2146848241"/>
            <ac:spMk id="3" creationId="{DCC163FE-C3F6-368D-0F43-54169DC8AB73}"/>
          </ac:spMkLst>
        </pc:spChg>
        <pc:spChg chg="mod">
          <ac:chgData name="Alfonso Gabarron" userId="cb6b257f-d41f-4a05-ab53-c248b67b588d" providerId="ADAL" clId="{CEE1428F-9D32-49B9-B191-DE754494552F}" dt="2022-08-16T16:29:43.724" v="9376" actId="20577"/>
          <ac:spMkLst>
            <pc:docMk/>
            <pc:sldMk cId="3841043979" sldId="2146848241"/>
            <ac:spMk id="6" creationId="{842C6251-406C-757E-E65F-D9D1A9A472C0}"/>
          </ac:spMkLst>
        </pc:spChg>
        <pc:spChg chg="add mod">
          <ac:chgData name="Alfonso Gabarron" userId="cb6b257f-d41f-4a05-ab53-c248b67b588d" providerId="ADAL" clId="{CEE1428F-9D32-49B9-B191-DE754494552F}" dt="2022-08-22T08:52:59.578" v="18942" actId="20577"/>
          <ac:spMkLst>
            <pc:docMk/>
            <pc:sldMk cId="3841043979" sldId="2146848241"/>
            <ac:spMk id="8" creationId="{E4D86EA2-E36D-628B-2C03-895D81A83010}"/>
          </ac:spMkLst>
        </pc:spChg>
        <pc:spChg chg="del">
          <ac:chgData name="Alfonso Gabarron" userId="cb6b257f-d41f-4a05-ab53-c248b67b588d" providerId="ADAL" clId="{CEE1428F-9D32-49B9-B191-DE754494552F}" dt="2022-08-16T16:36:46.615" v="9886" actId="478"/>
          <ac:spMkLst>
            <pc:docMk/>
            <pc:sldMk cId="3841043979" sldId="2146848241"/>
            <ac:spMk id="8" creationId="{EA122CF4-A22B-50C9-FB82-C084B5C871AA}"/>
          </ac:spMkLst>
        </pc:spChg>
        <pc:spChg chg="add mod">
          <ac:chgData name="Alfonso Gabarron" userId="cb6b257f-d41f-4a05-ab53-c248b67b588d" providerId="ADAL" clId="{CEE1428F-9D32-49B9-B191-DE754494552F}" dt="2022-08-22T08:57:10.983" v="19105" actId="113"/>
          <ac:spMkLst>
            <pc:docMk/>
            <pc:sldMk cId="3841043979" sldId="2146848241"/>
            <ac:spMk id="9" creationId="{2167A784-6EA4-2F11-7603-D2C32B289000}"/>
          </ac:spMkLst>
        </pc:spChg>
        <pc:spChg chg="del mod">
          <ac:chgData name="Alfonso Gabarron" userId="cb6b257f-d41f-4a05-ab53-c248b67b588d" providerId="ADAL" clId="{CEE1428F-9D32-49B9-B191-DE754494552F}" dt="2022-08-16T16:36:46.615" v="9886" actId="478"/>
          <ac:spMkLst>
            <pc:docMk/>
            <pc:sldMk cId="3841043979" sldId="2146848241"/>
            <ac:spMk id="9" creationId="{5757AB81-840B-8801-B66D-93FB22C8F93E}"/>
          </ac:spMkLst>
        </pc:spChg>
        <pc:spChg chg="add mod">
          <ac:chgData name="Alfonso Gabarron" userId="cb6b257f-d41f-4a05-ab53-c248b67b588d" providerId="ADAL" clId="{CEE1428F-9D32-49B9-B191-DE754494552F}" dt="2022-08-22T08:52:47.548" v="18912" actId="1076"/>
          <ac:spMkLst>
            <pc:docMk/>
            <pc:sldMk cId="3841043979" sldId="2146848241"/>
            <ac:spMk id="10" creationId="{37404583-0D35-CFA9-4488-670CDBD791C9}"/>
          </ac:spMkLst>
        </pc:spChg>
        <pc:spChg chg="add del mod">
          <ac:chgData name="Alfonso Gabarron" userId="cb6b257f-d41f-4a05-ab53-c248b67b588d" providerId="ADAL" clId="{CEE1428F-9D32-49B9-B191-DE754494552F}" dt="2022-08-16T16:33:49.951" v="9832" actId="478"/>
          <ac:spMkLst>
            <pc:docMk/>
            <pc:sldMk cId="3841043979" sldId="2146848241"/>
            <ac:spMk id="10" creationId="{6338FEC2-2DE4-B2EA-F9AA-D603A63B4012}"/>
          </ac:spMkLst>
        </pc:spChg>
        <pc:spChg chg="add mod">
          <ac:chgData name="Alfonso Gabarron" userId="cb6b257f-d41f-4a05-ab53-c248b67b588d" providerId="ADAL" clId="{CEE1428F-9D32-49B9-B191-DE754494552F}" dt="2022-08-22T08:52:47.548" v="18912" actId="1076"/>
          <ac:spMkLst>
            <pc:docMk/>
            <pc:sldMk cId="3841043979" sldId="2146848241"/>
            <ac:spMk id="11" creationId="{7CE65EA4-AE5D-B690-AA9F-09D8DA7D88F9}"/>
          </ac:spMkLst>
        </pc:spChg>
        <pc:spChg chg="mod topLvl">
          <ac:chgData name="Alfonso Gabarron" userId="cb6b257f-d41f-4a05-ab53-c248b67b588d" providerId="ADAL" clId="{CEE1428F-9D32-49B9-B191-DE754494552F}" dt="2022-08-22T08:14:10.417" v="17966" actId="1035"/>
          <ac:spMkLst>
            <pc:docMk/>
            <pc:sldMk cId="3841043979" sldId="2146848241"/>
            <ac:spMk id="12" creationId="{86A185FE-F49B-03B5-4575-7AFEFADC190B}"/>
          </ac:spMkLst>
        </pc:spChg>
        <pc:spChg chg="del">
          <ac:chgData name="Alfonso Gabarron" userId="cb6b257f-d41f-4a05-ab53-c248b67b588d" providerId="ADAL" clId="{CEE1428F-9D32-49B9-B191-DE754494552F}" dt="2022-08-16T16:32:42.275" v="9814" actId="478"/>
          <ac:spMkLst>
            <pc:docMk/>
            <pc:sldMk cId="3841043979" sldId="2146848241"/>
            <ac:spMk id="13" creationId="{C0E37DD9-6980-FDB9-D1F5-FA59327802B7}"/>
          </ac:spMkLst>
        </pc:spChg>
        <pc:spChg chg="mod topLvl">
          <ac:chgData name="Alfonso Gabarron" userId="cb6b257f-d41f-4a05-ab53-c248b67b588d" providerId="ADAL" clId="{CEE1428F-9D32-49B9-B191-DE754494552F}" dt="2022-08-22T08:14:10.417" v="17966" actId="1035"/>
          <ac:spMkLst>
            <pc:docMk/>
            <pc:sldMk cId="3841043979" sldId="2146848241"/>
            <ac:spMk id="14" creationId="{166AA7FF-795D-5F4B-283E-4FCA9FEF94C7}"/>
          </ac:spMkLst>
        </pc:spChg>
        <pc:spChg chg="del">
          <ac:chgData name="Alfonso Gabarron" userId="cb6b257f-d41f-4a05-ab53-c248b67b588d" providerId="ADAL" clId="{CEE1428F-9D32-49B9-B191-DE754494552F}" dt="2022-08-16T16:32:42.275" v="9814" actId="478"/>
          <ac:spMkLst>
            <pc:docMk/>
            <pc:sldMk cId="3841043979" sldId="2146848241"/>
            <ac:spMk id="15" creationId="{A54F28E8-E1D2-261F-CAFE-40FB38D49D54}"/>
          </ac:spMkLst>
        </pc:spChg>
        <pc:spChg chg="del">
          <ac:chgData name="Alfonso Gabarron" userId="cb6b257f-d41f-4a05-ab53-c248b67b588d" providerId="ADAL" clId="{CEE1428F-9D32-49B9-B191-DE754494552F}" dt="2022-08-16T16:32:42.275" v="9814" actId="478"/>
          <ac:spMkLst>
            <pc:docMk/>
            <pc:sldMk cId="3841043979" sldId="2146848241"/>
            <ac:spMk id="16" creationId="{ED321CDF-830A-DDE5-02E2-1415C5BBE1D6}"/>
          </ac:spMkLst>
        </pc:spChg>
        <pc:spChg chg="del">
          <ac:chgData name="Alfonso Gabarron" userId="cb6b257f-d41f-4a05-ab53-c248b67b588d" providerId="ADAL" clId="{CEE1428F-9D32-49B9-B191-DE754494552F}" dt="2022-08-16T16:32:42.275" v="9814" actId="478"/>
          <ac:spMkLst>
            <pc:docMk/>
            <pc:sldMk cId="3841043979" sldId="2146848241"/>
            <ac:spMk id="17" creationId="{6250A081-27C0-C8E3-6C75-6A24AFEA099F}"/>
          </ac:spMkLst>
        </pc:spChg>
        <pc:spChg chg="mod topLvl">
          <ac:chgData name="Alfonso Gabarron" userId="cb6b257f-d41f-4a05-ab53-c248b67b588d" providerId="ADAL" clId="{CEE1428F-9D32-49B9-B191-DE754494552F}" dt="2022-08-22T08:14:10.417" v="17966" actId="1035"/>
          <ac:spMkLst>
            <pc:docMk/>
            <pc:sldMk cId="3841043979" sldId="2146848241"/>
            <ac:spMk id="19" creationId="{1A4EE18C-4EBC-44C5-A28E-27D58191C7E9}"/>
          </ac:spMkLst>
        </pc:spChg>
        <pc:spChg chg="mod topLvl">
          <ac:chgData name="Alfonso Gabarron" userId="cb6b257f-d41f-4a05-ab53-c248b67b588d" providerId="ADAL" clId="{CEE1428F-9D32-49B9-B191-DE754494552F}" dt="2022-08-22T08:14:10.417" v="17966" actId="1035"/>
          <ac:spMkLst>
            <pc:docMk/>
            <pc:sldMk cId="3841043979" sldId="2146848241"/>
            <ac:spMk id="21" creationId="{B83C2C7C-BF8E-ED35-C6D0-9A3F8E0D56CF}"/>
          </ac:spMkLst>
        </pc:spChg>
        <pc:spChg chg="del">
          <ac:chgData name="Alfonso Gabarron" userId="cb6b257f-d41f-4a05-ab53-c248b67b588d" providerId="ADAL" clId="{CEE1428F-9D32-49B9-B191-DE754494552F}" dt="2022-08-16T16:32:42.275" v="9814" actId="478"/>
          <ac:spMkLst>
            <pc:docMk/>
            <pc:sldMk cId="3841043979" sldId="2146848241"/>
            <ac:spMk id="25" creationId="{E658AA3B-1B88-3D96-9464-AB30B80B9A3C}"/>
          </ac:spMkLst>
        </pc:spChg>
        <pc:spChg chg="mod topLvl">
          <ac:chgData name="Alfonso Gabarron" userId="cb6b257f-d41f-4a05-ab53-c248b67b588d" providerId="ADAL" clId="{CEE1428F-9D32-49B9-B191-DE754494552F}" dt="2022-08-22T08:14:10.417" v="17966" actId="1035"/>
          <ac:spMkLst>
            <pc:docMk/>
            <pc:sldMk cId="3841043979" sldId="2146848241"/>
            <ac:spMk id="26" creationId="{C135548B-196D-4381-4DD7-0CBD350DAECD}"/>
          </ac:spMkLst>
        </pc:spChg>
        <pc:spChg chg="del">
          <ac:chgData name="Alfonso Gabarron" userId="cb6b257f-d41f-4a05-ab53-c248b67b588d" providerId="ADAL" clId="{CEE1428F-9D32-49B9-B191-DE754494552F}" dt="2022-08-16T16:32:42.275" v="9814" actId="478"/>
          <ac:spMkLst>
            <pc:docMk/>
            <pc:sldMk cId="3841043979" sldId="2146848241"/>
            <ac:spMk id="27" creationId="{570DA04E-CD00-9637-89E5-42159FB92C9E}"/>
          </ac:spMkLst>
        </pc:spChg>
        <pc:spChg chg="mod topLvl">
          <ac:chgData name="Alfonso Gabarron" userId="cb6b257f-d41f-4a05-ab53-c248b67b588d" providerId="ADAL" clId="{CEE1428F-9D32-49B9-B191-DE754494552F}" dt="2022-08-22T08:14:10.417" v="17966" actId="1035"/>
          <ac:spMkLst>
            <pc:docMk/>
            <pc:sldMk cId="3841043979" sldId="2146848241"/>
            <ac:spMk id="28" creationId="{578FE516-F22D-868D-C2F2-B6A8692734B6}"/>
          </ac:spMkLst>
        </pc:spChg>
        <pc:spChg chg="del">
          <ac:chgData name="Alfonso Gabarron" userId="cb6b257f-d41f-4a05-ab53-c248b67b588d" providerId="ADAL" clId="{CEE1428F-9D32-49B9-B191-DE754494552F}" dt="2022-08-16T16:32:42.275" v="9814" actId="478"/>
          <ac:spMkLst>
            <pc:docMk/>
            <pc:sldMk cId="3841043979" sldId="2146848241"/>
            <ac:spMk id="29" creationId="{1F7B7A5F-8747-3F00-3EA8-920CDF96EC50}"/>
          </ac:spMkLst>
        </pc:spChg>
        <pc:spChg chg="add del mod">
          <ac:chgData name="Alfonso Gabarron" userId="cb6b257f-d41f-4a05-ab53-c248b67b588d" providerId="ADAL" clId="{CEE1428F-9D32-49B9-B191-DE754494552F}" dt="2022-08-16T16:33:40.873" v="9828" actId="478"/>
          <ac:spMkLst>
            <pc:docMk/>
            <pc:sldMk cId="3841043979" sldId="2146848241"/>
            <ac:spMk id="30" creationId="{85BE4290-D42D-B0D1-97BF-CD0F6A6C3F67}"/>
          </ac:spMkLst>
        </pc:spChg>
        <pc:spChg chg="add del mod">
          <ac:chgData name="Alfonso Gabarron" userId="cb6b257f-d41f-4a05-ab53-c248b67b588d" providerId="ADAL" clId="{CEE1428F-9D32-49B9-B191-DE754494552F}" dt="2022-08-16T16:33:45.590" v="9830" actId="478"/>
          <ac:spMkLst>
            <pc:docMk/>
            <pc:sldMk cId="3841043979" sldId="2146848241"/>
            <ac:spMk id="31" creationId="{13EFB0B2-3F3E-E718-ED46-00107E4EE97A}"/>
          </ac:spMkLst>
        </pc:spChg>
        <pc:spChg chg="del">
          <ac:chgData name="Alfonso Gabarron" userId="cb6b257f-d41f-4a05-ab53-c248b67b588d" providerId="ADAL" clId="{CEE1428F-9D32-49B9-B191-DE754494552F}" dt="2022-08-16T16:32:42.275" v="9814" actId="478"/>
          <ac:spMkLst>
            <pc:docMk/>
            <pc:sldMk cId="3841043979" sldId="2146848241"/>
            <ac:spMk id="32" creationId="{BAD4D2CA-7C35-77DE-6E79-CDF16DACC583}"/>
          </ac:spMkLst>
        </pc:spChg>
        <pc:spChg chg="del">
          <ac:chgData name="Alfonso Gabarron" userId="cb6b257f-d41f-4a05-ab53-c248b67b588d" providerId="ADAL" clId="{CEE1428F-9D32-49B9-B191-DE754494552F}" dt="2022-08-16T16:32:42.275" v="9814" actId="478"/>
          <ac:spMkLst>
            <pc:docMk/>
            <pc:sldMk cId="3841043979" sldId="2146848241"/>
            <ac:spMk id="33" creationId="{87EA17D4-07CE-8AF4-B276-92A54AE20086}"/>
          </ac:spMkLst>
        </pc:spChg>
        <pc:spChg chg="del">
          <ac:chgData name="Alfonso Gabarron" userId="cb6b257f-d41f-4a05-ab53-c248b67b588d" providerId="ADAL" clId="{CEE1428F-9D32-49B9-B191-DE754494552F}" dt="2022-08-16T16:32:42.275" v="9814" actId="478"/>
          <ac:spMkLst>
            <pc:docMk/>
            <pc:sldMk cId="3841043979" sldId="2146848241"/>
            <ac:spMk id="34" creationId="{8C0999DD-CD55-40E3-83F8-7101E57FB86A}"/>
          </ac:spMkLst>
        </pc:spChg>
        <pc:spChg chg="add del mod">
          <ac:chgData name="Alfonso Gabarron" userId="cb6b257f-d41f-4a05-ab53-c248b67b588d" providerId="ADAL" clId="{CEE1428F-9D32-49B9-B191-DE754494552F}" dt="2022-08-16T16:33:49.951" v="9832" actId="478"/>
          <ac:spMkLst>
            <pc:docMk/>
            <pc:sldMk cId="3841043979" sldId="2146848241"/>
            <ac:spMk id="35" creationId="{0DC354D7-02CE-06C5-8963-859DF509FDDC}"/>
          </ac:spMkLst>
        </pc:spChg>
        <pc:spChg chg="mod topLvl">
          <ac:chgData name="Alfonso Gabarron" userId="cb6b257f-d41f-4a05-ab53-c248b67b588d" providerId="ADAL" clId="{CEE1428F-9D32-49B9-B191-DE754494552F}" dt="2022-08-22T08:14:10.417" v="17966" actId="1035"/>
          <ac:spMkLst>
            <pc:docMk/>
            <pc:sldMk cId="3841043979" sldId="2146848241"/>
            <ac:spMk id="37" creationId="{9C1B2BA8-3D35-45E4-0675-AA8E7A090E12}"/>
          </ac:spMkLst>
        </pc:spChg>
        <pc:spChg chg="mod topLvl">
          <ac:chgData name="Alfonso Gabarron" userId="cb6b257f-d41f-4a05-ab53-c248b67b588d" providerId="ADAL" clId="{CEE1428F-9D32-49B9-B191-DE754494552F}" dt="2022-08-22T08:14:10.417" v="17966" actId="1035"/>
          <ac:spMkLst>
            <pc:docMk/>
            <pc:sldMk cId="3841043979" sldId="2146848241"/>
            <ac:spMk id="38" creationId="{AA8F3438-18C3-35B4-1738-3A9C89F8BB33}"/>
          </ac:spMkLst>
        </pc:spChg>
        <pc:spChg chg="mod topLvl">
          <ac:chgData name="Alfonso Gabarron" userId="cb6b257f-d41f-4a05-ab53-c248b67b588d" providerId="ADAL" clId="{CEE1428F-9D32-49B9-B191-DE754494552F}" dt="2022-08-22T08:14:10.417" v="17966" actId="1035"/>
          <ac:spMkLst>
            <pc:docMk/>
            <pc:sldMk cId="3841043979" sldId="2146848241"/>
            <ac:spMk id="40" creationId="{C4BF241A-B957-C38D-98F4-C92C986CBFC7}"/>
          </ac:spMkLst>
        </pc:spChg>
        <pc:spChg chg="mod topLvl">
          <ac:chgData name="Alfonso Gabarron" userId="cb6b257f-d41f-4a05-ab53-c248b67b588d" providerId="ADAL" clId="{CEE1428F-9D32-49B9-B191-DE754494552F}" dt="2022-08-22T08:14:10.417" v="17966" actId="1035"/>
          <ac:spMkLst>
            <pc:docMk/>
            <pc:sldMk cId="3841043979" sldId="2146848241"/>
            <ac:spMk id="41" creationId="{7FE2DF89-E9E3-DEEF-9B1C-DF47D0A525B0}"/>
          </ac:spMkLst>
        </pc:spChg>
        <pc:spChg chg="mod topLvl">
          <ac:chgData name="Alfonso Gabarron" userId="cb6b257f-d41f-4a05-ab53-c248b67b588d" providerId="ADAL" clId="{CEE1428F-9D32-49B9-B191-DE754494552F}" dt="2022-08-22T08:14:10.417" v="17966" actId="1035"/>
          <ac:spMkLst>
            <pc:docMk/>
            <pc:sldMk cId="3841043979" sldId="2146848241"/>
            <ac:spMk id="43" creationId="{FCA8E9C4-1E1D-7D98-A129-CF26EABF9C43}"/>
          </ac:spMkLst>
        </pc:spChg>
        <pc:spChg chg="mod topLvl">
          <ac:chgData name="Alfonso Gabarron" userId="cb6b257f-d41f-4a05-ab53-c248b67b588d" providerId="ADAL" clId="{CEE1428F-9D32-49B9-B191-DE754494552F}" dt="2022-08-22T08:14:10.417" v="17966" actId="1035"/>
          <ac:spMkLst>
            <pc:docMk/>
            <pc:sldMk cId="3841043979" sldId="2146848241"/>
            <ac:spMk id="44" creationId="{A765E7A4-88F4-0E14-F4B0-481B19184BE9}"/>
          </ac:spMkLst>
        </pc:spChg>
        <pc:spChg chg="add del mod">
          <ac:chgData name="Alfonso Gabarron" userId="cb6b257f-d41f-4a05-ab53-c248b67b588d" providerId="ADAL" clId="{CEE1428F-9D32-49B9-B191-DE754494552F}" dt="2022-08-16T16:33:42.690" v="9829" actId="478"/>
          <ac:spMkLst>
            <pc:docMk/>
            <pc:sldMk cId="3841043979" sldId="2146848241"/>
            <ac:spMk id="45" creationId="{3AE9E728-68EB-39C3-4291-F0970F066EF4}"/>
          </ac:spMkLst>
        </pc:spChg>
        <pc:spChg chg="add del mod">
          <ac:chgData name="Alfonso Gabarron" userId="cb6b257f-d41f-4a05-ab53-c248b67b588d" providerId="ADAL" clId="{CEE1428F-9D32-49B9-B191-DE754494552F}" dt="2022-08-16T16:33:47.826" v="9831" actId="478"/>
          <ac:spMkLst>
            <pc:docMk/>
            <pc:sldMk cId="3841043979" sldId="2146848241"/>
            <ac:spMk id="46" creationId="{B53BFE1B-4758-289E-9389-B02245BC2565}"/>
          </ac:spMkLst>
        </pc:spChg>
        <pc:spChg chg="add del mod topLvl">
          <ac:chgData name="Alfonso Gabarron" userId="cb6b257f-d41f-4a05-ab53-c248b67b588d" providerId="ADAL" clId="{CEE1428F-9D32-49B9-B191-DE754494552F}" dt="2022-08-22T08:13:56.414" v="17937" actId="478"/>
          <ac:spMkLst>
            <pc:docMk/>
            <pc:sldMk cId="3841043979" sldId="2146848241"/>
            <ac:spMk id="48" creationId="{993D1C0C-E3BA-3EC8-EA96-89134B89726A}"/>
          </ac:spMkLst>
        </pc:spChg>
        <pc:spChg chg="del mod topLvl">
          <ac:chgData name="Alfonso Gabarron" userId="cb6b257f-d41f-4a05-ab53-c248b67b588d" providerId="ADAL" clId="{CEE1428F-9D32-49B9-B191-DE754494552F}" dt="2022-08-16T17:03:59.089" v="12100" actId="478"/>
          <ac:spMkLst>
            <pc:docMk/>
            <pc:sldMk cId="3841043979" sldId="2146848241"/>
            <ac:spMk id="49" creationId="{3064209E-4C01-F5D8-7561-54EE25D6F458}"/>
          </ac:spMkLst>
        </pc:spChg>
        <pc:spChg chg="mod topLvl">
          <ac:chgData name="Alfonso Gabarron" userId="cb6b257f-d41f-4a05-ab53-c248b67b588d" providerId="ADAL" clId="{CEE1428F-9D32-49B9-B191-DE754494552F}" dt="2022-08-16T17:20:21.947" v="12590" actId="1035"/>
          <ac:spMkLst>
            <pc:docMk/>
            <pc:sldMk cId="3841043979" sldId="2146848241"/>
            <ac:spMk id="51" creationId="{859E19D1-C48D-4A15-021A-7C15AAADA376}"/>
          </ac:spMkLst>
        </pc:spChg>
        <pc:spChg chg="mod topLvl">
          <ac:chgData name="Alfonso Gabarron" userId="cb6b257f-d41f-4a05-ab53-c248b67b588d" providerId="ADAL" clId="{CEE1428F-9D32-49B9-B191-DE754494552F}" dt="2022-08-16T17:20:21.947" v="12590" actId="1035"/>
          <ac:spMkLst>
            <pc:docMk/>
            <pc:sldMk cId="3841043979" sldId="2146848241"/>
            <ac:spMk id="52" creationId="{56D2F694-C9CF-490C-38BE-ED057A07B637}"/>
          </ac:spMkLst>
        </pc:spChg>
        <pc:spChg chg="mod">
          <ac:chgData name="Alfonso Gabarron" userId="cb6b257f-d41f-4a05-ab53-c248b67b588d" providerId="ADAL" clId="{CEE1428F-9D32-49B9-B191-DE754494552F}" dt="2022-08-16T16:43:04.070" v="10091"/>
          <ac:spMkLst>
            <pc:docMk/>
            <pc:sldMk cId="3841043979" sldId="2146848241"/>
            <ac:spMk id="72" creationId="{DB09BAFD-F798-8455-9DDA-536A4996CAD6}"/>
          </ac:spMkLst>
        </pc:spChg>
        <pc:spChg chg="mod">
          <ac:chgData name="Alfonso Gabarron" userId="cb6b257f-d41f-4a05-ab53-c248b67b588d" providerId="ADAL" clId="{CEE1428F-9D32-49B9-B191-DE754494552F}" dt="2022-08-16T16:44:22.191" v="10123" actId="1035"/>
          <ac:spMkLst>
            <pc:docMk/>
            <pc:sldMk cId="3841043979" sldId="2146848241"/>
            <ac:spMk id="73" creationId="{68F8EBA9-B192-16D7-F8C3-F88637B92316}"/>
          </ac:spMkLst>
        </pc:spChg>
        <pc:spChg chg="mod">
          <ac:chgData name="Alfonso Gabarron" userId="cb6b257f-d41f-4a05-ab53-c248b67b588d" providerId="ADAL" clId="{CEE1428F-9D32-49B9-B191-DE754494552F}" dt="2022-08-16T16:44:26.064" v="10124"/>
          <ac:spMkLst>
            <pc:docMk/>
            <pc:sldMk cId="3841043979" sldId="2146848241"/>
            <ac:spMk id="75" creationId="{970D296E-5A78-BBA7-8835-49D29EDE1DDD}"/>
          </ac:spMkLst>
        </pc:spChg>
        <pc:spChg chg="mod">
          <ac:chgData name="Alfonso Gabarron" userId="cb6b257f-d41f-4a05-ab53-c248b67b588d" providerId="ADAL" clId="{CEE1428F-9D32-49B9-B191-DE754494552F}" dt="2022-08-16T16:44:50.674" v="10157" actId="20577"/>
          <ac:spMkLst>
            <pc:docMk/>
            <pc:sldMk cId="3841043979" sldId="2146848241"/>
            <ac:spMk id="76" creationId="{810D1587-8471-87A1-C4F7-EE21E9EB8715}"/>
          </ac:spMkLst>
        </pc:spChg>
        <pc:spChg chg="mod">
          <ac:chgData name="Alfonso Gabarron" userId="cb6b257f-d41f-4a05-ab53-c248b67b588d" providerId="ADAL" clId="{CEE1428F-9D32-49B9-B191-DE754494552F}" dt="2022-08-16T16:44:32.765" v="10126"/>
          <ac:spMkLst>
            <pc:docMk/>
            <pc:sldMk cId="3841043979" sldId="2146848241"/>
            <ac:spMk id="78" creationId="{A21C45D4-8FAD-CC90-29CB-F5D79C694009}"/>
          </ac:spMkLst>
        </pc:spChg>
        <pc:spChg chg="mod">
          <ac:chgData name="Alfonso Gabarron" userId="cb6b257f-d41f-4a05-ab53-c248b67b588d" providerId="ADAL" clId="{CEE1428F-9D32-49B9-B191-DE754494552F}" dt="2022-08-16T16:57:42.545" v="11270" actId="403"/>
          <ac:spMkLst>
            <pc:docMk/>
            <pc:sldMk cId="3841043979" sldId="2146848241"/>
            <ac:spMk id="79" creationId="{01B1ED84-577B-75CD-F1F6-4D641896D35C}"/>
          </ac:spMkLst>
        </pc:spChg>
        <pc:spChg chg="add mod">
          <ac:chgData name="Alfonso Gabarron" userId="cb6b257f-d41f-4a05-ab53-c248b67b588d" providerId="ADAL" clId="{CEE1428F-9D32-49B9-B191-DE754494552F}" dt="2022-08-22T08:52:35.260" v="18910" actId="555"/>
          <ac:spMkLst>
            <pc:docMk/>
            <pc:sldMk cId="3841043979" sldId="2146848241"/>
            <ac:spMk id="86" creationId="{D630CBE4-F3B7-ADD7-90E4-110DAFB0FCA4}"/>
          </ac:spMkLst>
        </pc:spChg>
        <pc:spChg chg="add mod">
          <ac:chgData name="Alfonso Gabarron" userId="cb6b257f-d41f-4a05-ab53-c248b67b588d" providerId="ADAL" clId="{CEE1428F-9D32-49B9-B191-DE754494552F}" dt="2022-08-22T08:14:10.417" v="17966" actId="1035"/>
          <ac:spMkLst>
            <pc:docMk/>
            <pc:sldMk cId="3841043979" sldId="2146848241"/>
            <ac:spMk id="87" creationId="{DC2949DA-8572-628F-68E9-68608E21E44C}"/>
          </ac:spMkLst>
        </pc:spChg>
        <pc:spChg chg="add mod">
          <ac:chgData name="Alfonso Gabarron" userId="cb6b257f-d41f-4a05-ab53-c248b67b588d" providerId="ADAL" clId="{CEE1428F-9D32-49B9-B191-DE754494552F}" dt="2022-08-22T08:14:10.417" v="17966" actId="1035"/>
          <ac:spMkLst>
            <pc:docMk/>
            <pc:sldMk cId="3841043979" sldId="2146848241"/>
            <ac:spMk id="88" creationId="{2071CF57-83A4-3233-2F07-BFF046C25EE2}"/>
          </ac:spMkLst>
        </pc:spChg>
        <pc:spChg chg="add mod">
          <ac:chgData name="Alfonso Gabarron" userId="cb6b257f-d41f-4a05-ab53-c248b67b588d" providerId="ADAL" clId="{CEE1428F-9D32-49B9-B191-DE754494552F}" dt="2022-08-22T08:14:10.417" v="17966" actId="1035"/>
          <ac:spMkLst>
            <pc:docMk/>
            <pc:sldMk cId="3841043979" sldId="2146848241"/>
            <ac:spMk id="89" creationId="{3EA2C1AD-61CA-5164-1EC6-ADB634FB22AA}"/>
          </ac:spMkLst>
        </pc:spChg>
        <pc:spChg chg="add mod">
          <ac:chgData name="Alfonso Gabarron" userId="cb6b257f-d41f-4a05-ab53-c248b67b588d" providerId="ADAL" clId="{CEE1428F-9D32-49B9-B191-DE754494552F}" dt="2022-08-22T08:14:10.417" v="17966" actId="1035"/>
          <ac:spMkLst>
            <pc:docMk/>
            <pc:sldMk cId="3841043979" sldId="2146848241"/>
            <ac:spMk id="90" creationId="{66B838C2-D67B-E4FF-40E9-10B0E5095D74}"/>
          </ac:spMkLst>
        </pc:spChg>
        <pc:spChg chg="add mod">
          <ac:chgData name="Alfonso Gabarron" userId="cb6b257f-d41f-4a05-ab53-c248b67b588d" providerId="ADAL" clId="{CEE1428F-9D32-49B9-B191-DE754494552F}" dt="2022-08-22T08:14:10.417" v="17966" actId="1035"/>
          <ac:spMkLst>
            <pc:docMk/>
            <pc:sldMk cId="3841043979" sldId="2146848241"/>
            <ac:spMk id="91" creationId="{8917D0AC-18F4-3B55-05B8-7EFF9FF08313}"/>
          </ac:spMkLst>
        </pc:spChg>
        <pc:spChg chg="add del mod">
          <ac:chgData name="Alfonso Gabarron" userId="cb6b257f-d41f-4a05-ab53-c248b67b588d" providerId="ADAL" clId="{CEE1428F-9D32-49B9-B191-DE754494552F}" dt="2022-08-22T08:13:56.414" v="17937" actId="478"/>
          <ac:spMkLst>
            <pc:docMk/>
            <pc:sldMk cId="3841043979" sldId="2146848241"/>
            <ac:spMk id="92" creationId="{2AFE2807-D936-3998-43AD-0D5ADBEE7A8E}"/>
          </ac:spMkLst>
        </pc:spChg>
        <pc:spChg chg="add mod">
          <ac:chgData name="Alfonso Gabarron" userId="cb6b257f-d41f-4a05-ab53-c248b67b588d" providerId="ADAL" clId="{CEE1428F-9D32-49B9-B191-DE754494552F}" dt="2022-08-16T17:20:21.947" v="12590" actId="1035"/>
          <ac:spMkLst>
            <pc:docMk/>
            <pc:sldMk cId="3841043979" sldId="2146848241"/>
            <ac:spMk id="93" creationId="{951A8FC3-AC38-2DD7-45CE-73F44070C052}"/>
          </ac:spMkLst>
        </pc:spChg>
        <pc:spChg chg="add del mod">
          <ac:chgData name="Alfonso Gabarron" userId="cb6b257f-d41f-4a05-ab53-c248b67b588d" providerId="ADAL" clId="{CEE1428F-9D32-49B9-B191-DE754494552F}" dt="2022-08-22T08:51:59.560" v="18905" actId="478"/>
          <ac:spMkLst>
            <pc:docMk/>
            <pc:sldMk cId="3841043979" sldId="2146848241"/>
            <ac:spMk id="94" creationId="{8C93C8C4-C052-03B3-12B1-EB5FC0FF8615}"/>
          </ac:spMkLst>
        </pc:spChg>
        <pc:spChg chg="add del mod">
          <ac:chgData name="Alfonso Gabarron" userId="cb6b257f-d41f-4a05-ab53-c248b67b588d" providerId="ADAL" clId="{CEE1428F-9D32-49B9-B191-DE754494552F}" dt="2022-08-22T08:51:59.560" v="18905" actId="478"/>
          <ac:spMkLst>
            <pc:docMk/>
            <pc:sldMk cId="3841043979" sldId="2146848241"/>
            <ac:spMk id="95" creationId="{32AB7436-2BC8-4C3F-7918-D110A58BC346}"/>
          </ac:spMkLst>
        </pc:spChg>
        <pc:spChg chg="add mod">
          <ac:chgData name="Alfonso Gabarron" userId="cb6b257f-d41f-4a05-ab53-c248b67b588d" providerId="ADAL" clId="{CEE1428F-9D32-49B9-B191-DE754494552F}" dt="2022-08-22T08:51:47.494" v="18904" actId="113"/>
          <ac:spMkLst>
            <pc:docMk/>
            <pc:sldMk cId="3841043979" sldId="2146848241"/>
            <ac:spMk id="96" creationId="{3BC967FC-F8BF-24BA-E5AB-A6730CCD2EF9}"/>
          </ac:spMkLst>
        </pc:spChg>
        <pc:spChg chg="add mod">
          <ac:chgData name="Alfonso Gabarron" userId="cb6b257f-d41f-4a05-ab53-c248b67b588d" providerId="ADAL" clId="{CEE1428F-9D32-49B9-B191-DE754494552F}" dt="2022-08-22T08:14:10.417" v="17966" actId="1035"/>
          <ac:spMkLst>
            <pc:docMk/>
            <pc:sldMk cId="3841043979" sldId="2146848241"/>
            <ac:spMk id="97" creationId="{C41A8884-7E49-3CFA-A0F2-A19A3728D841}"/>
          </ac:spMkLst>
        </pc:spChg>
        <pc:spChg chg="add mod">
          <ac:chgData name="Alfonso Gabarron" userId="cb6b257f-d41f-4a05-ab53-c248b67b588d" providerId="ADAL" clId="{CEE1428F-9D32-49B9-B191-DE754494552F}" dt="2022-08-22T08:14:10.417" v="17966" actId="1035"/>
          <ac:spMkLst>
            <pc:docMk/>
            <pc:sldMk cId="3841043979" sldId="2146848241"/>
            <ac:spMk id="98" creationId="{BBCA1AB5-16BC-1028-4105-BFA76D2E3753}"/>
          </ac:spMkLst>
        </pc:spChg>
        <pc:spChg chg="add mod">
          <ac:chgData name="Alfonso Gabarron" userId="cb6b257f-d41f-4a05-ab53-c248b67b588d" providerId="ADAL" clId="{CEE1428F-9D32-49B9-B191-DE754494552F}" dt="2022-08-22T08:14:10.417" v="17966" actId="1035"/>
          <ac:spMkLst>
            <pc:docMk/>
            <pc:sldMk cId="3841043979" sldId="2146848241"/>
            <ac:spMk id="99" creationId="{5113A174-FCB4-CCC6-152D-B03CFC44BBBD}"/>
          </ac:spMkLst>
        </pc:spChg>
        <pc:spChg chg="add del mod">
          <ac:chgData name="Alfonso Gabarron" userId="cb6b257f-d41f-4a05-ab53-c248b67b588d" providerId="ADAL" clId="{CEE1428F-9D32-49B9-B191-DE754494552F}" dt="2022-08-22T08:13:56.414" v="17937" actId="478"/>
          <ac:spMkLst>
            <pc:docMk/>
            <pc:sldMk cId="3841043979" sldId="2146848241"/>
            <ac:spMk id="100" creationId="{8517B4F1-F0AC-CC72-D8BC-656071952B46}"/>
          </ac:spMkLst>
        </pc:spChg>
        <pc:spChg chg="add mod">
          <ac:chgData name="Alfonso Gabarron" userId="cb6b257f-d41f-4a05-ab53-c248b67b588d" providerId="ADAL" clId="{CEE1428F-9D32-49B9-B191-DE754494552F}" dt="2022-08-16T17:20:21.947" v="12590" actId="1035"/>
          <ac:spMkLst>
            <pc:docMk/>
            <pc:sldMk cId="3841043979" sldId="2146848241"/>
            <ac:spMk id="101" creationId="{C2C77C21-BC6A-0348-3B25-B54831E0557A}"/>
          </ac:spMkLst>
        </pc:spChg>
        <pc:spChg chg="add del mod">
          <ac:chgData name="Alfonso Gabarron" userId="cb6b257f-d41f-4a05-ab53-c248b67b588d" providerId="ADAL" clId="{CEE1428F-9D32-49B9-B191-DE754494552F}" dt="2022-08-22T08:13:56.414" v="17937" actId="478"/>
          <ac:spMkLst>
            <pc:docMk/>
            <pc:sldMk cId="3841043979" sldId="2146848241"/>
            <ac:spMk id="102" creationId="{58ABA352-3939-E519-C5F3-3CDA33E99F1A}"/>
          </ac:spMkLst>
        </pc:spChg>
        <pc:spChg chg="add mod">
          <ac:chgData name="Alfonso Gabarron" userId="cb6b257f-d41f-4a05-ab53-c248b67b588d" providerId="ADAL" clId="{CEE1428F-9D32-49B9-B191-DE754494552F}" dt="2022-08-16T17:20:57.809" v="12721" actId="1037"/>
          <ac:spMkLst>
            <pc:docMk/>
            <pc:sldMk cId="3841043979" sldId="2146848241"/>
            <ac:spMk id="103" creationId="{8D5B11F4-E510-EBD6-B364-8E4F03C1605D}"/>
          </ac:spMkLst>
        </pc:spChg>
        <pc:spChg chg="add mod">
          <ac:chgData name="Alfonso Gabarron" userId="cb6b257f-d41f-4a05-ab53-c248b67b588d" providerId="ADAL" clId="{CEE1428F-9D32-49B9-B191-DE754494552F}" dt="2022-08-16T17:30:09.455" v="12991" actId="1038"/>
          <ac:spMkLst>
            <pc:docMk/>
            <pc:sldMk cId="3841043979" sldId="2146848241"/>
            <ac:spMk id="104" creationId="{1A2B191D-D19E-10B3-6DFC-0F497BEBAEFD}"/>
          </ac:spMkLst>
        </pc:spChg>
        <pc:grpChg chg="add del mod">
          <ac:chgData name="Alfonso Gabarron" userId="cb6b257f-d41f-4a05-ab53-c248b67b588d" providerId="ADAL" clId="{CEE1428F-9D32-49B9-B191-DE754494552F}" dt="2022-08-16T16:35:35.571" v="9844" actId="165"/>
          <ac:grpSpMkLst>
            <pc:docMk/>
            <pc:sldMk cId="3841043979" sldId="2146848241"/>
            <ac:grpSpMk id="11" creationId="{9FF0DE13-7C9D-DDBF-AC22-AE8994526051}"/>
          </ac:grpSpMkLst>
        </pc:grpChg>
        <pc:grpChg chg="add del mod">
          <ac:chgData name="Alfonso Gabarron" userId="cb6b257f-d41f-4a05-ab53-c248b67b588d" providerId="ADAL" clId="{CEE1428F-9D32-49B9-B191-DE754494552F}" dt="2022-08-16T16:35:35.571" v="9844" actId="165"/>
          <ac:grpSpMkLst>
            <pc:docMk/>
            <pc:sldMk cId="3841043979" sldId="2146848241"/>
            <ac:grpSpMk id="18" creationId="{EEEC4CD8-10CF-DECF-E976-AA446DA8E0D9}"/>
          </ac:grpSpMkLst>
        </pc:grpChg>
        <pc:grpChg chg="add del mod">
          <ac:chgData name="Alfonso Gabarron" userId="cb6b257f-d41f-4a05-ab53-c248b67b588d" providerId="ADAL" clId="{CEE1428F-9D32-49B9-B191-DE754494552F}" dt="2022-08-16T16:35:35.571" v="9844" actId="165"/>
          <ac:grpSpMkLst>
            <pc:docMk/>
            <pc:sldMk cId="3841043979" sldId="2146848241"/>
            <ac:grpSpMk id="24" creationId="{C9288770-4110-A7C1-C9CF-4AE2B678488C}"/>
          </ac:grpSpMkLst>
        </pc:grpChg>
        <pc:grpChg chg="add del mod">
          <ac:chgData name="Alfonso Gabarron" userId="cb6b257f-d41f-4a05-ab53-c248b67b588d" providerId="ADAL" clId="{CEE1428F-9D32-49B9-B191-DE754494552F}" dt="2022-08-16T16:35:35.571" v="9844" actId="165"/>
          <ac:grpSpMkLst>
            <pc:docMk/>
            <pc:sldMk cId="3841043979" sldId="2146848241"/>
            <ac:grpSpMk id="36" creationId="{865BD4E1-A5C1-5CC9-1F5A-013CB4ECD48F}"/>
          </ac:grpSpMkLst>
        </pc:grpChg>
        <pc:grpChg chg="add del mod">
          <ac:chgData name="Alfonso Gabarron" userId="cb6b257f-d41f-4a05-ab53-c248b67b588d" providerId="ADAL" clId="{CEE1428F-9D32-49B9-B191-DE754494552F}" dt="2022-08-16T16:35:35.571" v="9844" actId="165"/>
          <ac:grpSpMkLst>
            <pc:docMk/>
            <pc:sldMk cId="3841043979" sldId="2146848241"/>
            <ac:grpSpMk id="39" creationId="{0D7DF44E-3E82-BDD8-BF51-A04F2C17A8C6}"/>
          </ac:grpSpMkLst>
        </pc:grpChg>
        <pc:grpChg chg="add del mod">
          <ac:chgData name="Alfonso Gabarron" userId="cb6b257f-d41f-4a05-ab53-c248b67b588d" providerId="ADAL" clId="{CEE1428F-9D32-49B9-B191-DE754494552F}" dt="2022-08-16T16:35:35.571" v="9844" actId="165"/>
          <ac:grpSpMkLst>
            <pc:docMk/>
            <pc:sldMk cId="3841043979" sldId="2146848241"/>
            <ac:grpSpMk id="42" creationId="{AB6D8DFA-9D5C-F00C-2C21-D3469B27EDE5}"/>
          </ac:grpSpMkLst>
        </pc:grpChg>
        <pc:grpChg chg="add del mod">
          <ac:chgData name="Alfonso Gabarron" userId="cb6b257f-d41f-4a05-ab53-c248b67b588d" providerId="ADAL" clId="{CEE1428F-9D32-49B9-B191-DE754494552F}" dt="2022-08-16T16:35:35.571" v="9844" actId="165"/>
          <ac:grpSpMkLst>
            <pc:docMk/>
            <pc:sldMk cId="3841043979" sldId="2146848241"/>
            <ac:grpSpMk id="47" creationId="{B99A9D99-2F8F-9B0D-28D4-F1FF3687B86F}"/>
          </ac:grpSpMkLst>
        </pc:grpChg>
        <pc:grpChg chg="add del mod">
          <ac:chgData name="Alfonso Gabarron" userId="cb6b257f-d41f-4a05-ab53-c248b67b588d" providerId="ADAL" clId="{CEE1428F-9D32-49B9-B191-DE754494552F}" dt="2022-08-16T16:35:35.571" v="9844" actId="165"/>
          <ac:grpSpMkLst>
            <pc:docMk/>
            <pc:sldMk cId="3841043979" sldId="2146848241"/>
            <ac:grpSpMk id="50" creationId="{6B3BC8D9-78E9-C91E-D14B-9C576F278A75}"/>
          </ac:grpSpMkLst>
        </pc:grpChg>
        <pc:grpChg chg="add mod">
          <ac:chgData name="Alfonso Gabarron" userId="cb6b257f-d41f-4a05-ab53-c248b67b588d" providerId="ADAL" clId="{CEE1428F-9D32-49B9-B191-DE754494552F}" dt="2022-08-16T17:20:21.947" v="12590" actId="1035"/>
          <ac:grpSpMkLst>
            <pc:docMk/>
            <pc:sldMk cId="3841043979" sldId="2146848241"/>
            <ac:grpSpMk id="71" creationId="{D3B9A378-19F0-C05C-BAB4-BC3D74C7046D}"/>
          </ac:grpSpMkLst>
        </pc:grpChg>
        <pc:grpChg chg="add mod">
          <ac:chgData name="Alfonso Gabarron" userId="cb6b257f-d41f-4a05-ab53-c248b67b588d" providerId="ADAL" clId="{CEE1428F-9D32-49B9-B191-DE754494552F}" dt="2022-08-16T17:20:21.947" v="12590" actId="1035"/>
          <ac:grpSpMkLst>
            <pc:docMk/>
            <pc:sldMk cId="3841043979" sldId="2146848241"/>
            <ac:grpSpMk id="74" creationId="{E3598D1B-10E2-15F4-7187-8924EDFBC2A5}"/>
          </ac:grpSpMkLst>
        </pc:grpChg>
        <pc:grpChg chg="add mod">
          <ac:chgData name="Alfonso Gabarron" userId="cb6b257f-d41f-4a05-ab53-c248b67b588d" providerId="ADAL" clId="{CEE1428F-9D32-49B9-B191-DE754494552F}" dt="2022-08-16T17:20:21.947" v="12590" actId="1035"/>
          <ac:grpSpMkLst>
            <pc:docMk/>
            <pc:sldMk cId="3841043979" sldId="2146848241"/>
            <ac:grpSpMk id="77" creationId="{5E2F9B9A-C50F-DB84-63DE-58882223A5CE}"/>
          </ac:grpSpMkLst>
        </pc:grpChg>
        <pc:picChg chg="del">
          <ac:chgData name="Alfonso Gabarron" userId="cb6b257f-d41f-4a05-ab53-c248b67b588d" providerId="ADAL" clId="{CEE1428F-9D32-49B9-B191-DE754494552F}" dt="2022-08-16T16:32:42.275" v="9814" actId="478"/>
          <ac:picMkLst>
            <pc:docMk/>
            <pc:sldMk cId="3841043979" sldId="2146848241"/>
            <ac:picMk id="20" creationId="{1520FCD3-42BF-B246-0A16-28BD8CCE6645}"/>
          </ac:picMkLst>
        </pc:picChg>
        <pc:picChg chg="del">
          <ac:chgData name="Alfonso Gabarron" userId="cb6b257f-d41f-4a05-ab53-c248b67b588d" providerId="ADAL" clId="{CEE1428F-9D32-49B9-B191-DE754494552F}" dt="2022-08-16T16:32:42.275" v="9814" actId="478"/>
          <ac:picMkLst>
            <pc:docMk/>
            <pc:sldMk cId="3841043979" sldId="2146848241"/>
            <ac:picMk id="22" creationId="{D3E669F0-09B1-DC41-5D61-07C08E971D48}"/>
          </ac:picMkLst>
        </pc:picChg>
        <pc:picChg chg="del">
          <ac:chgData name="Alfonso Gabarron" userId="cb6b257f-d41f-4a05-ab53-c248b67b588d" providerId="ADAL" clId="{CEE1428F-9D32-49B9-B191-DE754494552F}" dt="2022-08-16T16:32:42.275" v="9814" actId="478"/>
          <ac:picMkLst>
            <pc:docMk/>
            <pc:sldMk cId="3841043979" sldId="2146848241"/>
            <ac:picMk id="23" creationId="{3E6D7870-9270-20B8-32A8-FBFF203EC03D}"/>
          </ac:picMkLst>
        </pc:picChg>
        <pc:picChg chg="add del mod">
          <ac:chgData name="Alfonso Gabarron" userId="cb6b257f-d41f-4a05-ab53-c248b67b588d" providerId="ADAL" clId="{CEE1428F-9D32-49B9-B191-DE754494552F}" dt="2022-08-16T16:33:45.590" v="9830" actId="478"/>
          <ac:picMkLst>
            <pc:docMk/>
            <pc:sldMk cId="3841043979" sldId="2146848241"/>
            <ac:picMk id="53" creationId="{2D9CE770-F5F1-D96F-C1A6-C9479B9D5ACA}"/>
          </ac:picMkLst>
        </pc:picChg>
        <pc:picChg chg="add del mod">
          <ac:chgData name="Alfonso Gabarron" userId="cb6b257f-d41f-4a05-ab53-c248b67b588d" providerId="ADAL" clId="{CEE1428F-9D32-49B9-B191-DE754494552F}" dt="2022-08-16T16:33:40.873" v="9828" actId="478"/>
          <ac:picMkLst>
            <pc:docMk/>
            <pc:sldMk cId="3841043979" sldId="2146848241"/>
            <ac:picMk id="54" creationId="{D0244D16-623A-0EF3-D645-E43D6ABCA5E0}"/>
          </ac:picMkLst>
        </pc:picChg>
        <pc:picChg chg="add del mod">
          <ac:chgData name="Alfonso Gabarron" userId="cb6b257f-d41f-4a05-ab53-c248b67b588d" providerId="ADAL" clId="{CEE1428F-9D32-49B9-B191-DE754494552F}" dt="2022-08-16T16:33:49.951" v="9832" actId="478"/>
          <ac:picMkLst>
            <pc:docMk/>
            <pc:sldMk cId="3841043979" sldId="2146848241"/>
            <ac:picMk id="55" creationId="{F1DA8342-D257-315E-C7FD-912E2AA906A2}"/>
          </ac:picMkLst>
        </pc:picChg>
        <pc:picChg chg="add del mod">
          <ac:chgData name="Alfonso Gabarron" userId="cb6b257f-d41f-4a05-ab53-c248b67b588d" providerId="ADAL" clId="{CEE1428F-9D32-49B9-B191-DE754494552F}" dt="2022-08-16T16:33:45.590" v="9830" actId="478"/>
          <ac:picMkLst>
            <pc:docMk/>
            <pc:sldMk cId="3841043979" sldId="2146848241"/>
            <ac:picMk id="56" creationId="{FA57A692-7B98-82B7-2804-181BA09DEEA3}"/>
          </ac:picMkLst>
        </pc:picChg>
        <pc:picChg chg="add del mod">
          <ac:chgData name="Alfonso Gabarron" userId="cb6b257f-d41f-4a05-ab53-c248b67b588d" providerId="ADAL" clId="{CEE1428F-9D32-49B9-B191-DE754494552F}" dt="2022-08-16T16:33:40.873" v="9828" actId="478"/>
          <ac:picMkLst>
            <pc:docMk/>
            <pc:sldMk cId="3841043979" sldId="2146848241"/>
            <ac:picMk id="57" creationId="{609CA34C-598A-6EBB-F455-4B9C0D8B63F9}"/>
          </ac:picMkLst>
        </pc:picChg>
        <pc:picChg chg="add del mod">
          <ac:chgData name="Alfonso Gabarron" userId="cb6b257f-d41f-4a05-ab53-c248b67b588d" providerId="ADAL" clId="{CEE1428F-9D32-49B9-B191-DE754494552F}" dt="2022-08-16T16:33:47.826" v="9831" actId="478"/>
          <ac:picMkLst>
            <pc:docMk/>
            <pc:sldMk cId="3841043979" sldId="2146848241"/>
            <ac:picMk id="58" creationId="{57AFF501-0D70-ED52-E2C9-812B8A42A73E}"/>
          </ac:picMkLst>
        </pc:picChg>
        <pc:picChg chg="add del mod">
          <ac:chgData name="Alfonso Gabarron" userId="cb6b257f-d41f-4a05-ab53-c248b67b588d" providerId="ADAL" clId="{CEE1428F-9D32-49B9-B191-DE754494552F}" dt="2022-08-16T16:33:49.951" v="9832" actId="478"/>
          <ac:picMkLst>
            <pc:docMk/>
            <pc:sldMk cId="3841043979" sldId="2146848241"/>
            <ac:picMk id="59" creationId="{446DF5B9-D309-686D-1AE4-7AD6209385FF}"/>
          </ac:picMkLst>
        </pc:picChg>
        <pc:picChg chg="add del mod">
          <ac:chgData name="Alfonso Gabarron" userId="cb6b257f-d41f-4a05-ab53-c248b67b588d" providerId="ADAL" clId="{CEE1428F-9D32-49B9-B191-DE754494552F}" dt="2022-08-16T16:33:42.690" v="9829" actId="478"/>
          <ac:picMkLst>
            <pc:docMk/>
            <pc:sldMk cId="3841043979" sldId="2146848241"/>
            <ac:picMk id="60" creationId="{C09D5ACF-287D-9718-F928-443567233AFC}"/>
          </ac:picMkLst>
        </pc:picChg>
        <pc:cxnChg chg="add mod">
          <ac:chgData name="Alfonso Gabarron" userId="cb6b257f-d41f-4a05-ab53-c248b67b588d" providerId="ADAL" clId="{CEE1428F-9D32-49B9-B191-DE754494552F}" dt="2022-08-16T17:20:21.947" v="12590" actId="1035"/>
          <ac:cxnSpMkLst>
            <pc:docMk/>
            <pc:sldMk cId="3841043979" sldId="2146848241"/>
            <ac:cxnSpMk id="62" creationId="{92C2A374-C680-818B-0188-D40EC419F4C9}"/>
          </ac:cxnSpMkLst>
        </pc:cxnChg>
        <pc:cxnChg chg="add mod">
          <ac:chgData name="Alfonso Gabarron" userId="cb6b257f-d41f-4a05-ab53-c248b67b588d" providerId="ADAL" clId="{CEE1428F-9D32-49B9-B191-DE754494552F}" dt="2022-08-16T17:20:21.947" v="12590" actId="1035"/>
          <ac:cxnSpMkLst>
            <pc:docMk/>
            <pc:sldMk cId="3841043979" sldId="2146848241"/>
            <ac:cxnSpMk id="63" creationId="{5BB21166-11EA-7701-C4E6-A3D5B4F8DDA8}"/>
          </ac:cxnSpMkLst>
        </pc:cxnChg>
        <pc:cxnChg chg="add mod">
          <ac:chgData name="Alfonso Gabarron" userId="cb6b257f-d41f-4a05-ab53-c248b67b588d" providerId="ADAL" clId="{CEE1428F-9D32-49B9-B191-DE754494552F}" dt="2022-08-16T17:20:21.947" v="12590" actId="1035"/>
          <ac:cxnSpMkLst>
            <pc:docMk/>
            <pc:sldMk cId="3841043979" sldId="2146848241"/>
            <ac:cxnSpMk id="64" creationId="{B2970862-AC09-4CE6-C8B2-B88A572756D5}"/>
          </ac:cxnSpMkLst>
        </pc:cxnChg>
        <pc:cxnChg chg="add mod">
          <ac:chgData name="Alfonso Gabarron" userId="cb6b257f-d41f-4a05-ab53-c248b67b588d" providerId="ADAL" clId="{CEE1428F-9D32-49B9-B191-DE754494552F}" dt="2022-08-16T17:20:21.947" v="12590" actId="1035"/>
          <ac:cxnSpMkLst>
            <pc:docMk/>
            <pc:sldMk cId="3841043979" sldId="2146848241"/>
            <ac:cxnSpMk id="65" creationId="{3C854B0D-083F-CC62-FB29-6775F369EEA7}"/>
          </ac:cxnSpMkLst>
        </pc:cxnChg>
        <pc:cxnChg chg="add mod">
          <ac:chgData name="Alfonso Gabarron" userId="cb6b257f-d41f-4a05-ab53-c248b67b588d" providerId="ADAL" clId="{CEE1428F-9D32-49B9-B191-DE754494552F}" dt="2022-08-16T17:20:21.947" v="12590" actId="1035"/>
          <ac:cxnSpMkLst>
            <pc:docMk/>
            <pc:sldMk cId="3841043979" sldId="2146848241"/>
            <ac:cxnSpMk id="66" creationId="{5439CA09-3C4A-20A9-06E4-7205313C2294}"/>
          </ac:cxnSpMkLst>
        </pc:cxnChg>
        <pc:cxnChg chg="add mod">
          <ac:chgData name="Alfonso Gabarron" userId="cb6b257f-d41f-4a05-ab53-c248b67b588d" providerId="ADAL" clId="{CEE1428F-9D32-49B9-B191-DE754494552F}" dt="2022-08-16T17:20:21.947" v="12590" actId="1035"/>
          <ac:cxnSpMkLst>
            <pc:docMk/>
            <pc:sldMk cId="3841043979" sldId="2146848241"/>
            <ac:cxnSpMk id="67" creationId="{5352C563-4D16-6D40-89D6-924DD6138D06}"/>
          </ac:cxnSpMkLst>
        </pc:cxnChg>
        <pc:cxnChg chg="add del mod">
          <ac:chgData name="Alfonso Gabarron" userId="cb6b257f-d41f-4a05-ab53-c248b67b588d" providerId="ADAL" clId="{CEE1428F-9D32-49B9-B191-DE754494552F}" dt="2022-08-22T08:13:47.295" v="17936" actId="478"/>
          <ac:cxnSpMkLst>
            <pc:docMk/>
            <pc:sldMk cId="3841043979" sldId="2146848241"/>
            <ac:cxnSpMk id="68" creationId="{AD58720E-49A6-23BE-3A60-A838698A069D}"/>
          </ac:cxnSpMkLst>
        </pc:cxnChg>
        <pc:cxnChg chg="add del mod">
          <ac:chgData name="Alfonso Gabarron" userId="cb6b257f-d41f-4a05-ab53-c248b67b588d" providerId="ADAL" clId="{CEE1428F-9D32-49B9-B191-DE754494552F}" dt="2022-08-22T08:13:47.295" v="17936" actId="478"/>
          <ac:cxnSpMkLst>
            <pc:docMk/>
            <pc:sldMk cId="3841043979" sldId="2146848241"/>
            <ac:cxnSpMk id="69" creationId="{717F9405-998A-C360-B1A6-AFEB840B42AA}"/>
          </ac:cxnSpMkLst>
        </pc:cxnChg>
        <pc:cxnChg chg="add mod">
          <ac:chgData name="Alfonso Gabarron" userId="cb6b257f-d41f-4a05-ab53-c248b67b588d" providerId="ADAL" clId="{CEE1428F-9D32-49B9-B191-DE754494552F}" dt="2022-08-16T17:20:21.947" v="12590" actId="1035"/>
          <ac:cxnSpMkLst>
            <pc:docMk/>
            <pc:sldMk cId="3841043979" sldId="2146848241"/>
            <ac:cxnSpMk id="70" creationId="{1BD6CA2B-2BD6-CAF7-F04B-2B34B67578B4}"/>
          </ac:cxnSpMkLst>
        </pc:cxnChg>
        <pc:cxnChg chg="add del mod">
          <ac:chgData name="Alfonso Gabarron" userId="cb6b257f-d41f-4a05-ab53-c248b67b588d" providerId="ADAL" clId="{CEE1428F-9D32-49B9-B191-DE754494552F}" dt="2022-08-16T16:45:47.263" v="10230"/>
          <ac:cxnSpMkLst>
            <pc:docMk/>
            <pc:sldMk cId="3841043979" sldId="2146848241"/>
            <ac:cxnSpMk id="80" creationId="{E3A9B7DF-594A-54A7-A885-E25B6C4120C9}"/>
          </ac:cxnSpMkLst>
        </pc:cxnChg>
        <pc:cxnChg chg="add mod">
          <ac:chgData name="Alfonso Gabarron" userId="cb6b257f-d41f-4a05-ab53-c248b67b588d" providerId="ADAL" clId="{CEE1428F-9D32-49B9-B191-DE754494552F}" dt="2022-08-16T17:20:21.947" v="12590" actId="1035"/>
          <ac:cxnSpMkLst>
            <pc:docMk/>
            <pc:sldMk cId="3841043979" sldId="2146848241"/>
            <ac:cxnSpMk id="81" creationId="{28DA726E-B92C-33A4-9C9E-E614A5F8DFC0}"/>
          </ac:cxnSpMkLst>
        </pc:cxnChg>
        <pc:cxnChg chg="add mod">
          <ac:chgData name="Alfonso Gabarron" userId="cb6b257f-d41f-4a05-ab53-c248b67b588d" providerId="ADAL" clId="{CEE1428F-9D32-49B9-B191-DE754494552F}" dt="2022-08-16T17:20:21.947" v="12590" actId="1035"/>
          <ac:cxnSpMkLst>
            <pc:docMk/>
            <pc:sldMk cId="3841043979" sldId="2146848241"/>
            <ac:cxnSpMk id="82" creationId="{2F30DB9F-B0A9-A1FC-C9FA-B89D83DDE11A}"/>
          </ac:cxnSpMkLst>
        </pc:cxnChg>
        <pc:cxnChg chg="add mod">
          <ac:chgData name="Alfonso Gabarron" userId="cb6b257f-d41f-4a05-ab53-c248b67b588d" providerId="ADAL" clId="{CEE1428F-9D32-49B9-B191-DE754494552F}" dt="2022-08-16T17:20:21.947" v="12590" actId="1035"/>
          <ac:cxnSpMkLst>
            <pc:docMk/>
            <pc:sldMk cId="3841043979" sldId="2146848241"/>
            <ac:cxnSpMk id="83" creationId="{4BEA9ADB-140B-175A-61C9-85C081BD436A}"/>
          </ac:cxnSpMkLst>
        </pc:cxnChg>
        <pc:cxnChg chg="add mod">
          <ac:chgData name="Alfonso Gabarron" userId="cb6b257f-d41f-4a05-ab53-c248b67b588d" providerId="ADAL" clId="{CEE1428F-9D32-49B9-B191-DE754494552F}" dt="2022-08-16T17:20:21.947" v="12590" actId="1035"/>
          <ac:cxnSpMkLst>
            <pc:docMk/>
            <pc:sldMk cId="3841043979" sldId="2146848241"/>
            <ac:cxnSpMk id="84" creationId="{11D8DA53-722C-6A5E-1EBD-34DD8F7A31B9}"/>
          </ac:cxnSpMkLst>
        </pc:cxnChg>
        <pc:cxnChg chg="add mod">
          <ac:chgData name="Alfonso Gabarron" userId="cb6b257f-d41f-4a05-ab53-c248b67b588d" providerId="ADAL" clId="{CEE1428F-9D32-49B9-B191-DE754494552F}" dt="2022-08-16T17:20:21.947" v="12590" actId="1035"/>
          <ac:cxnSpMkLst>
            <pc:docMk/>
            <pc:sldMk cId="3841043979" sldId="2146848241"/>
            <ac:cxnSpMk id="85" creationId="{33D0CDE3-EA97-01A1-7195-F2C0646EFB47}"/>
          </ac:cxnSpMkLst>
        </pc:cxnChg>
      </pc:sldChg>
      <pc:sldChg chg="addSp delSp modSp add mod">
        <pc:chgData name="Alfonso Gabarron" userId="cb6b257f-d41f-4a05-ab53-c248b67b588d" providerId="ADAL" clId="{CEE1428F-9D32-49B9-B191-DE754494552F}" dt="2022-08-22T08:40:45.066" v="18721" actId="113"/>
        <pc:sldMkLst>
          <pc:docMk/>
          <pc:sldMk cId="1218796169" sldId="2146848242"/>
        </pc:sldMkLst>
        <pc:spChg chg="add del mod">
          <ac:chgData name="Alfonso Gabarron" userId="cb6b257f-d41f-4a05-ab53-c248b67b588d" providerId="ADAL" clId="{CEE1428F-9D32-49B9-B191-DE754494552F}" dt="2022-08-19T10:37:45.885" v="13835" actId="478"/>
          <ac:spMkLst>
            <pc:docMk/>
            <pc:sldMk cId="1218796169" sldId="2146848242"/>
            <ac:spMk id="2" creationId="{9AEC41CD-1723-BDA2-0FB1-D0EE18912F3E}"/>
          </ac:spMkLst>
        </pc:spChg>
        <pc:spChg chg="mod">
          <ac:chgData name="Alfonso Gabarron" userId="cb6b257f-d41f-4a05-ab53-c248b67b588d" providerId="ADAL" clId="{CEE1428F-9D32-49B9-B191-DE754494552F}" dt="2022-08-19T10:36:32.802" v="13818" actId="1076"/>
          <ac:spMkLst>
            <pc:docMk/>
            <pc:sldMk cId="1218796169" sldId="2146848242"/>
            <ac:spMk id="4" creationId="{61B38F59-8082-5A76-B925-8C39E6B6CFF5}"/>
          </ac:spMkLst>
        </pc:spChg>
        <pc:spChg chg="mod">
          <ac:chgData name="Alfonso Gabarron" userId="cb6b257f-d41f-4a05-ab53-c248b67b588d" providerId="ADAL" clId="{CEE1428F-9D32-49B9-B191-DE754494552F}" dt="2022-08-19T08:45:03.810" v="13170" actId="20577"/>
          <ac:spMkLst>
            <pc:docMk/>
            <pc:sldMk cId="1218796169" sldId="2146848242"/>
            <ac:spMk id="6" creationId="{842C6251-406C-757E-E65F-D9D1A9A472C0}"/>
          </ac:spMkLst>
        </pc:spChg>
        <pc:spChg chg="mod">
          <ac:chgData name="Alfonso Gabarron" userId="cb6b257f-d41f-4a05-ab53-c248b67b588d" providerId="ADAL" clId="{CEE1428F-9D32-49B9-B191-DE754494552F}" dt="2022-08-19T08:41:50.090" v="13097" actId="14100"/>
          <ac:spMkLst>
            <pc:docMk/>
            <pc:sldMk cId="1218796169" sldId="2146848242"/>
            <ac:spMk id="7" creationId="{C59B4132-BD8D-5EC0-B462-EA9ACEB58E0B}"/>
          </ac:spMkLst>
        </pc:spChg>
        <pc:spChg chg="mod">
          <ac:chgData name="Alfonso Gabarron" userId="cb6b257f-d41f-4a05-ab53-c248b67b588d" providerId="ADAL" clId="{CEE1428F-9D32-49B9-B191-DE754494552F}" dt="2022-08-19T10:04:26.957" v="13490" actId="20577"/>
          <ac:spMkLst>
            <pc:docMk/>
            <pc:sldMk cId="1218796169" sldId="2146848242"/>
            <ac:spMk id="9" creationId="{5757AB81-840B-8801-B66D-93FB22C8F93E}"/>
          </ac:spMkLst>
        </pc:spChg>
        <pc:spChg chg="mod">
          <ac:chgData name="Alfonso Gabarron" userId="cb6b257f-d41f-4a05-ab53-c248b67b588d" providerId="ADAL" clId="{CEE1428F-9D32-49B9-B191-DE754494552F}" dt="2022-08-19T10:33:22.097" v="13711"/>
          <ac:spMkLst>
            <pc:docMk/>
            <pc:sldMk cId="1218796169" sldId="2146848242"/>
            <ac:spMk id="10" creationId="{281EE2F4-AD59-7C1D-C352-66A2B087104C}"/>
          </ac:spMkLst>
        </pc:spChg>
        <pc:spChg chg="mod">
          <ac:chgData name="Alfonso Gabarron" userId="cb6b257f-d41f-4a05-ab53-c248b67b588d" providerId="ADAL" clId="{CEE1428F-9D32-49B9-B191-DE754494552F}" dt="2022-08-19T10:33:22.097" v="13711"/>
          <ac:spMkLst>
            <pc:docMk/>
            <pc:sldMk cId="1218796169" sldId="2146848242"/>
            <ac:spMk id="11" creationId="{8CE9A6FB-A1B8-7D10-C08D-878A16D3BB4C}"/>
          </ac:spMkLst>
        </pc:spChg>
        <pc:spChg chg="add mod">
          <ac:chgData name="Alfonso Gabarron" userId="cb6b257f-d41f-4a05-ab53-c248b67b588d" providerId="ADAL" clId="{CEE1428F-9D32-49B9-B191-DE754494552F}" dt="2022-08-19T10:38:10.548" v="13838" actId="164"/>
          <ac:spMkLst>
            <pc:docMk/>
            <pc:sldMk cId="1218796169" sldId="2146848242"/>
            <ac:spMk id="13" creationId="{35F585A7-384B-7B0A-093D-E1080B426578}"/>
          </ac:spMkLst>
        </pc:spChg>
        <pc:spChg chg="add del mod">
          <ac:chgData name="Alfonso Gabarron" userId="cb6b257f-d41f-4a05-ab53-c248b67b588d" providerId="ADAL" clId="{CEE1428F-9D32-49B9-B191-DE754494552F}" dt="2022-08-19T10:35:32.358" v="13785" actId="478"/>
          <ac:spMkLst>
            <pc:docMk/>
            <pc:sldMk cId="1218796169" sldId="2146848242"/>
            <ac:spMk id="15" creationId="{C0FE8EA4-3436-8EED-3C59-79EF76DDD4ED}"/>
          </ac:spMkLst>
        </pc:spChg>
        <pc:spChg chg="add mod">
          <ac:chgData name="Alfonso Gabarron" userId="cb6b257f-d41f-4a05-ab53-c248b67b588d" providerId="ADAL" clId="{CEE1428F-9D32-49B9-B191-DE754494552F}" dt="2022-08-22T08:39:54.283" v="18718" actId="113"/>
          <ac:spMkLst>
            <pc:docMk/>
            <pc:sldMk cId="1218796169" sldId="2146848242"/>
            <ac:spMk id="16" creationId="{EE9A3BDB-A1C5-48EC-FEB8-4D16579DADDE}"/>
          </ac:spMkLst>
        </pc:spChg>
        <pc:spChg chg="add mod">
          <ac:chgData name="Alfonso Gabarron" userId="cb6b257f-d41f-4a05-ab53-c248b67b588d" providerId="ADAL" clId="{CEE1428F-9D32-49B9-B191-DE754494552F}" dt="2022-08-19T10:38:05.281" v="13837" actId="164"/>
          <ac:spMkLst>
            <pc:docMk/>
            <pc:sldMk cId="1218796169" sldId="2146848242"/>
            <ac:spMk id="17" creationId="{0BF8B268-5965-357D-EB95-B2241693F428}"/>
          </ac:spMkLst>
        </pc:spChg>
        <pc:spChg chg="add mod">
          <ac:chgData name="Alfonso Gabarron" userId="cb6b257f-d41f-4a05-ab53-c248b67b588d" providerId="ADAL" clId="{CEE1428F-9D32-49B9-B191-DE754494552F}" dt="2022-08-22T08:40:36.472" v="18719" actId="113"/>
          <ac:spMkLst>
            <pc:docMk/>
            <pc:sldMk cId="1218796169" sldId="2146848242"/>
            <ac:spMk id="18" creationId="{A60C3A6C-B64D-60B8-314E-2370E7F88AF5}"/>
          </ac:spMkLst>
        </pc:spChg>
        <pc:spChg chg="add mod">
          <ac:chgData name="Alfonso Gabarron" userId="cb6b257f-d41f-4a05-ab53-c248b67b588d" providerId="ADAL" clId="{CEE1428F-9D32-49B9-B191-DE754494552F}" dt="2022-08-19T10:37:57.280" v="13836" actId="164"/>
          <ac:spMkLst>
            <pc:docMk/>
            <pc:sldMk cId="1218796169" sldId="2146848242"/>
            <ac:spMk id="19" creationId="{92E674FD-34BD-EBE4-1E78-17275ADFD465}"/>
          </ac:spMkLst>
        </pc:spChg>
        <pc:spChg chg="add mod">
          <ac:chgData name="Alfonso Gabarron" userId="cb6b257f-d41f-4a05-ab53-c248b67b588d" providerId="ADAL" clId="{CEE1428F-9D32-49B9-B191-DE754494552F}" dt="2022-08-22T08:40:45.066" v="18721" actId="113"/>
          <ac:spMkLst>
            <pc:docMk/>
            <pc:sldMk cId="1218796169" sldId="2146848242"/>
            <ac:spMk id="20" creationId="{37F730CA-67DA-C0B9-B98E-A7161E70BBE9}"/>
          </ac:spMkLst>
        </pc:spChg>
        <pc:spChg chg="del">
          <ac:chgData name="Alfonso Gabarron" userId="cb6b257f-d41f-4a05-ab53-c248b67b588d" providerId="ADAL" clId="{CEE1428F-9D32-49B9-B191-DE754494552F}" dt="2022-08-19T08:41:55.002" v="13098" actId="478"/>
          <ac:spMkLst>
            <pc:docMk/>
            <pc:sldMk cId="1218796169" sldId="2146848242"/>
            <ac:spMk id="24" creationId="{1D621AAF-D0C3-8D2C-E249-C3C88C21ADC4}"/>
          </ac:spMkLst>
        </pc:spChg>
        <pc:spChg chg="del">
          <ac:chgData name="Alfonso Gabarron" userId="cb6b257f-d41f-4a05-ab53-c248b67b588d" providerId="ADAL" clId="{CEE1428F-9D32-49B9-B191-DE754494552F}" dt="2022-08-19T08:41:55.002" v="13098" actId="478"/>
          <ac:spMkLst>
            <pc:docMk/>
            <pc:sldMk cId="1218796169" sldId="2146848242"/>
            <ac:spMk id="26" creationId="{1C8EABC4-E94B-113E-6464-DF34D551AFE5}"/>
          </ac:spMkLst>
        </pc:spChg>
        <pc:spChg chg="del">
          <ac:chgData name="Alfonso Gabarron" userId="cb6b257f-d41f-4a05-ab53-c248b67b588d" providerId="ADAL" clId="{CEE1428F-9D32-49B9-B191-DE754494552F}" dt="2022-08-19T08:41:55.002" v="13098" actId="478"/>
          <ac:spMkLst>
            <pc:docMk/>
            <pc:sldMk cId="1218796169" sldId="2146848242"/>
            <ac:spMk id="29" creationId="{033C70F6-7788-9DEB-3CCB-1A600D5A4B54}"/>
          </ac:spMkLst>
        </pc:spChg>
        <pc:spChg chg="del">
          <ac:chgData name="Alfonso Gabarron" userId="cb6b257f-d41f-4a05-ab53-c248b67b588d" providerId="ADAL" clId="{CEE1428F-9D32-49B9-B191-DE754494552F}" dt="2022-08-19T08:41:55.002" v="13098" actId="478"/>
          <ac:spMkLst>
            <pc:docMk/>
            <pc:sldMk cId="1218796169" sldId="2146848242"/>
            <ac:spMk id="30" creationId="{17B0760A-4C08-2A51-EF45-234478E5D49E}"/>
          </ac:spMkLst>
        </pc:spChg>
        <pc:spChg chg="del">
          <ac:chgData name="Alfonso Gabarron" userId="cb6b257f-d41f-4a05-ab53-c248b67b588d" providerId="ADAL" clId="{CEE1428F-9D32-49B9-B191-DE754494552F}" dt="2022-08-19T08:41:55.002" v="13098" actId="478"/>
          <ac:spMkLst>
            <pc:docMk/>
            <pc:sldMk cId="1218796169" sldId="2146848242"/>
            <ac:spMk id="45" creationId="{5E59C0B8-D932-774E-4D3A-4A89C29DE262}"/>
          </ac:spMkLst>
        </pc:spChg>
        <pc:spChg chg="del">
          <ac:chgData name="Alfonso Gabarron" userId="cb6b257f-d41f-4a05-ab53-c248b67b588d" providerId="ADAL" clId="{CEE1428F-9D32-49B9-B191-DE754494552F}" dt="2022-08-19T08:41:55.002" v="13098" actId="478"/>
          <ac:spMkLst>
            <pc:docMk/>
            <pc:sldMk cId="1218796169" sldId="2146848242"/>
            <ac:spMk id="47" creationId="{A8F70D6C-D2B1-53F6-C078-A90452B7E7F9}"/>
          </ac:spMkLst>
        </pc:spChg>
        <pc:spChg chg="del">
          <ac:chgData name="Alfonso Gabarron" userId="cb6b257f-d41f-4a05-ab53-c248b67b588d" providerId="ADAL" clId="{CEE1428F-9D32-49B9-B191-DE754494552F}" dt="2022-08-19T08:41:55.002" v="13098" actId="478"/>
          <ac:spMkLst>
            <pc:docMk/>
            <pc:sldMk cId="1218796169" sldId="2146848242"/>
            <ac:spMk id="49" creationId="{9CCF0517-6247-A0C2-EA54-74F4858FE59F}"/>
          </ac:spMkLst>
        </pc:spChg>
        <pc:spChg chg="del">
          <ac:chgData name="Alfonso Gabarron" userId="cb6b257f-d41f-4a05-ab53-c248b67b588d" providerId="ADAL" clId="{CEE1428F-9D32-49B9-B191-DE754494552F}" dt="2022-08-19T08:41:55.002" v="13098" actId="478"/>
          <ac:spMkLst>
            <pc:docMk/>
            <pc:sldMk cId="1218796169" sldId="2146848242"/>
            <ac:spMk id="51" creationId="{B6E338BA-0528-F4D7-27D3-8B7A30813AE1}"/>
          </ac:spMkLst>
        </pc:spChg>
        <pc:spChg chg="del">
          <ac:chgData name="Alfonso Gabarron" userId="cb6b257f-d41f-4a05-ab53-c248b67b588d" providerId="ADAL" clId="{CEE1428F-9D32-49B9-B191-DE754494552F}" dt="2022-08-19T08:41:55.002" v="13098" actId="478"/>
          <ac:spMkLst>
            <pc:docMk/>
            <pc:sldMk cId="1218796169" sldId="2146848242"/>
            <ac:spMk id="52" creationId="{0CCB6A8A-4E15-C926-355D-436D2FD34829}"/>
          </ac:spMkLst>
        </pc:spChg>
        <pc:spChg chg="del">
          <ac:chgData name="Alfonso Gabarron" userId="cb6b257f-d41f-4a05-ab53-c248b67b588d" providerId="ADAL" clId="{CEE1428F-9D32-49B9-B191-DE754494552F}" dt="2022-08-19T08:41:55.002" v="13098" actId="478"/>
          <ac:spMkLst>
            <pc:docMk/>
            <pc:sldMk cId="1218796169" sldId="2146848242"/>
            <ac:spMk id="53" creationId="{3FA37218-1D87-7E6C-99AC-101BAE0DD1EF}"/>
          </ac:spMkLst>
        </pc:spChg>
        <pc:grpChg chg="add del mod">
          <ac:chgData name="Alfonso Gabarron" userId="cb6b257f-d41f-4a05-ab53-c248b67b588d" providerId="ADAL" clId="{CEE1428F-9D32-49B9-B191-DE754494552F}" dt="2022-08-19T10:33:25.023" v="13713" actId="478"/>
          <ac:grpSpMkLst>
            <pc:docMk/>
            <pc:sldMk cId="1218796169" sldId="2146848242"/>
            <ac:grpSpMk id="3" creationId="{69ADE381-AE70-D9E8-501B-BB679AF894AC}"/>
          </ac:grpSpMkLst>
        </pc:grpChg>
        <pc:grpChg chg="add mod">
          <ac:chgData name="Alfonso Gabarron" userId="cb6b257f-d41f-4a05-ab53-c248b67b588d" providerId="ADAL" clId="{CEE1428F-9D32-49B9-B191-DE754494552F}" dt="2022-08-19T10:38:29.589" v="13867" actId="1036"/>
          <ac:grpSpMkLst>
            <pc:docMk/>
            <pc:sldMk cId="1218796169" sldId="2146848242"/>
            <ac:grpSpMk id="21" creationId="{B4BB9C71-F10F-C4DD-FD9A-53C246E96632}"/>
          </ac:grpSpMkLst>
        </pc:grpChg>
        <pc:grpChg chg="add mod">
          <ac:chgData name="Alfonso Gabarron" userId="cb6b257f-d41f-4a05-ab53-c248b67b588d" providerId="ADAL" clId="{CEE1428F-9D32-49B9-B191-DE754494552F}" dt="2022-08-19T10:38:29.589" v="13867" actId="1036"/>
          <ac:grpSpMkLst>
            <pc:docMk/>
            <pc:sldMk cId="1218796169" sldId="2146848242"/>
            <ac:grpSpMk id="22" creationId="{75AC4777-B1F8-B19E-7F82-81A4201590EF}"/>
          </ac:grpSpMkLst>
        </pc:grpChg>
        <pc:grpChg chg="add mod">
          <ac:chgData name="Alfonso Gabarron" userId="cb6b257f-d41f-4a05-ab53-c248b67b588d" providerId="ADAL" clId="{CEE1428F-9D32-49B9-B191-DE754494552F}" dt="2022-08-19T10:38:29.589" v="13867" actId="1036"/>
          <ac:grpSpMkLst>
            <pc:docMk/>
            <pc:sldMk cId="1218796169" sldId="2146848242"/>
            <ac:grpSpMk id="23" creationId="{FE10E3E3-BECC-7205-5028-507C9E97D080}"/>
          </ac:grpSpMkLst>
        </pc:grpChg>
        <pc:picChg chg="del">
          <ac:chgData name="Alfonso Gabarron" userId="cb6b257f-d41f-4a05-ab53-c248b67b588d" providerId="ADAL" clId="{CEE1428F-9D32-49B9-B191-DE754494552F}" dt="2022-08-19T08:41:55.002" v="13098" actId="478"/>
          <ac:picMkLst>
            <pc:docMk/>
            <pc:sldMk cId="1218796169" sldId="2146848242"/>
            <ac:picMk id="33" creationId="{48EA4210-7095-3572-84C6-00546DEF356F}"/>
          </ac:picMkLst>
        </pc:picChg>
        <pc:picChg chg="del">
          <ac:chgData name="Alfonso Gabarron" userId="cb6b257f-d41f-4a05-ab53-c248b67b588d" providerId="ADAL" clId="{CEE1428F-9D32-49B9-B191-DE754494552F}" dt="2022-08-19T08:41:55.002" v="13098" actId="478"/>
          <ac:picMkLst>
            <pc:docMk/>
            <pc:sldMk cId="1218796169" sldId="2146848242"/>
            <ac:picMk id="35" creationId="{3FF7DBFF-5F7C-0795-793F-B3DC283CB5CD}"/>
          </ac:picMkLst>
        </pc:picChg>
        <pc:picChg chg="add mod">
          <ac:chgData name="Alfonso Gabarron" userId="cb6b257f-d41f-4a05-ab53-c248b67b588d" providerId="ADAL" clId="{CEE1428F-9D32-49B9-B191-DE754494552F}" dt="2022-08-19T10:42:42.233" v="13937" actId="1036"/>
          <ac:picMkLst>
            <pc:docMk/>
            <pc:sldMk cId="1218796169" sldId="2146848242"/>
            <ac:picMk id="36" creationId="{954BF2B5-B7A2-9DC6-11A1-69322FD0CB4C}"/>
          </ac:picMkLst>
        </pc:picChg>
        <pc:picChg chg="del">
          <ac:chgData name="Alfonso Gabarron" userId="cb6b257f-d41f-4a05-ab53-c248b67b588d" providerId="ADAL" clId="{CEE1428F-9D32-49B9-B191-DE754494552F}" dt="2022-08-19T08:41:55.002" v="13098" actId="478"/>
          <ac:picMkLst>
            <pc:docMk/>
            <pc:sldMk cId="1218796169" sldId="2146848242"/>
            <ac:picMk id="37" creationId="{CDEBF233-8C8B-3169-1374-0E0B669A008C}"/>
          </ac:picMkLst>
        </pc:picChg>
        <pc:picChg chg="del">
          <ac:chgData name="Alfonso Gabarron" userId="cb6b257f-d41f-4a05-ab53-c248b67b588d" providerId="ADAL" clId="{CEE1428F-9D32-49B9-B191-DE754494552F}" dt="2022-08-19T08:41:55.002" v="13098" actId="478"/>
          <ac:picMkLst>
            <pc:docMk/>
            <pc:sldMk cId="1218796169" sldId="2146848242"/>
            <ac:picMk id="39" creationId="{254B4369-30EC-C138-14C6-62B8E523C38B}"/>
          </ac:picMkLst>
        </pc:picChg>
        <pc:picChg chg="add mod">
          <ac:chgData name="Alfonso Gabarron" userId="cb6b257f-d41f-4a05-ab53-c248b67b588d" providerId="ADAL" clId="{CEE1428F-9D32-49B9-B191-DE754494552F}" dt="2022-08-19T10:42:44.506" v="13939" actId="1035"/>
          <ac:picMkLst>
            <pc:docMk/>
            <pc:sldMk cId="1218796169" sldId="2146848242"/>
            <ac:picMk id="40" creationId="{FD495A75-C8A8-C543-E944-621D087EBC99}"/>
          </ac:picMkLst>
        </pc:picChg>
        <pc:picChg chg="del">
          <ac:chgData name="Alfonso Gabarron" userId="cb6b257f-d41f-4a05-ab53-c248b67b588d" providerId="ADAL" clId="{CEE1428F-9D32-49B9-B191-DE754494552F}" dt="2022-08-19T08:41:55.002" v="13098" actId="478"/>
          <ac:picMkLst>
            <pc:docMk/>
            <pc:sldMk cId="1218796169" sldId="2146848242"/>
            <ac:picMk id="41" creationId="{523BC4D8-CEC8-34FC-E028-1CED8B662068}"/>
          </ac:picMkLst>
        </pc:picChg>
        <pc:picChg chg="del">
          <ac:chgData name="Alfonso Gabarron" userId="cb6b257f-d41f-4a05-ab53-c248b67b588d" providerId="ADAL" clId="{CEE1428F-9D32-49B9-B191-DE754494552F}" dt="2022-08-19T08:41:55.002" v="13098" actId="478"/>
          <ac:picMkLst>
            <pc:docMk/>
            <pc:sldMk cId="1218796169" sldId="2146848242"/>
            <ac:picMk id="43" creationId="{846A1C08-8C9B-8DF0-FE52-B44DD48A99DF}"/>
          </ac:picMkLst>
        </pc:picChg>
        <pc:picChg chg="add mod">
          <ac:chgData name="Alfonso Gabarron" userId="cb6b257f-d41f-4a05-ab53-c248b67b588d" providerId="ADAL" clId="{CEE1428F-9D32-49B9-B191-DE754494552F}" dt="2022-08-19T10:42:50.807" v="13945" actId="1037"/>
          <ac:picMkLst>
            <pc:docMk/>
            <pc:sldMk cId="1218796169" sldId="2146848242"/>
            <ac:picMk id="44" creationId="{70875A49-2595-C8B4-B7E2-680C69B23EDE}"/>
          </ac:picMkLst>
        </pc:picChg>
        <pc:cxnChg chg="del">
          <ac:chgData name="Alfonso Gabarron" userId="cb6b257f-d41f-4a05-ab53-c248b67b588d" providerId="ADAL" clId="{CEE1428F-9D32-49B9-B191-DE754494552F}" dt="2022-08-19T08:41:55.002" v="13098" actId="478"/>
          <ac:cxnSpMkLst>
            <pc:docMk/>
            <pc:sldMk cId="1218796169" sldId="2146848242"/>
            <ac:cxnSpMk id="27" creationId="{AFB135EC-FDA0-AC56-B341-F3A3BF64768A}"/>
          </ac:cxnSpMkLst>
        </pc:cxnChg>
        <pc:cxnChg chg="add mod">
          <ac:chgData name="Alfonso Gabarron" userId="cb6b257f-d41f-4a05-ab53-c248b67b588d" providerId="ADAL" clId="{CEE1428F-9D32-49B9-B191-DE754494552F}" dt="2022-08-19T10:39:05.261" v="13881" actId="208"/>
          <ac:cxnSpMkLst>
            <pc:docMk/>
            <pc:sldMk cId="1218796169" sldId="2146848242"/>
            <ac:cxnSpMk id="28" creationId="{885148F0-0E74-32E8-2789-0F9E97999BF6}"/>
          </ac:cxnSpMkLst>
        </pc:cxnChg>
        <pc:cxnChg chg="del">
          <ac:chgData name="Alfonso Gabarron" userId="cb6b257f-d41f-4a05-ab53-c248b67b588d" providerId="ADAL" clId="{CEE1428F-9D32-49B9-B191-DE754494552F}" dt="2022-08-19T08:41:55.002" v="13098" actId="478"/>
          <ac:cxnSpMkLst>
            <pc:docMk/>
            <pc:sldMk cId="1218796169" sldId="2146848242"/>
            <ac:cxnSpMk id="31" creationId="{94A4906A-8A21-34E6-1A52-BF5FF6A82BDD}"/>
          </ac:cxnSpMkLst>
        </pc:cxnChg>
        <pc:cxnChg chg="add mod">
          <ac:chgData name="Alfonso Gabarron" userId="cb6b257f-d41f-4a05-ab53-c248b67b588d" providerId="ADAL" clId="{CEE1428F-9D32-49B9-B191-DE754494552F}" dt="2022-08-19T10:39:05.261" v="13881" actId="208"/>
          <ac:cxnSpMkLst>
            <pc:docMk/>
            <pc:sldMk cId="1218796169" sldId="2146848242"/>
            <ac:cxnSpMk id="32" creationId="{6EF7EADC-82E1-6661-5E41-821E7D68C164}"/>
          </ac:cxnSpMkLst>
        </pc:cxnChg>
      </pc:sldChg>
      <pc:sldChg chg="add del">
        <pc:chgData name="Alfonso Gabarron" userId="cb6b257f-d41f-4a05-ab53-c248b67b588d" providerId="ADAL" clId="{CEE1428F-9D32-49B9-B191-DE754494552F}" dt="2022-08-16T17:50:41.034" v="13032" actId="47"/>
        <pc:sldMkLst>
          <pc:docMk/>
          <pc:sldMk cId="3369009896" sldId="2146848242"/>
        </pc:sldMkLst>
      </pc:sldChg>
      <pc:sldChg chg="addSp delSp modSp add mod">
        <pc:chgData name="Alfonso Gabarron" userId="cb6b257f-d41f-4a05-ab53-c248b67b588d" providerId="ADAL" clId="{CEE1428F-9D32-49B9-B191-DE754494552F}" dt="2022-08-29T16:14:44.136" v="19491" actId="14100"/>
        <pc:sldMkLst>
          <pc:docMk/>
          <pc:sldMk cId="121690479" sldId="2146848243"/>
        </pc:sldMkLst>
        <pc:spChg chg="add del mod">
          <ac:chgData name="Alfonso Gabarron" userId="cb6b257f-d41f-4a05-ab53-c248b67b588d" providerId="ADAL" clId="{CEE1428F-9D32-49B9-B191-DE754494552F}" dt="2022-08-22T07:59:18.389" v="16309" actId="478"/>
          <ac:spMkLst>
            <pc:docMk/>
            <pc:sldMk cId="121690479" sldId="2146848243"/>
            <ac:spMk id="2" creationId="{828E2E71-DC83-CE45-284F-A315ADCA1687}"/>
          </ac:spMkLst>
        </pc:spChg>
        <pc:spChg chg="mod">
          <ac:chgData name="Alfonso Gabarron" userId="cb6b257f-d41f-4a05-ab53-c248b67b588d" providerId="ADAL" clId="{CEE1428F-9D32-49B9-B191-DE754494552F}" dt="2022-08-19T08:45:40.083" v="13197" actId="20577"/>
          <ac:spMkLst>
            <pc:docMk/>
            <pc:sldMk cId="121690479" sldId="2146848243"/>
            <ac:spMk id="6" creationId="{842C6251-406C-757E-E65F-D9D1A9A472C0}"/>
          </ac:spMkLst>
        </pc:spChg>
        <pc:spChg chg="mod">
          <ac:chgData name="Alfonso Gabarron" userId="cb6b257f-d41f-4a05-ab53-c248b67b588d" providerId="ADAL" clId="{CEE1428F-9D32-49B9-B191-DE754494552F}" dt="2022-08-22T07:49:19.462" v="15628" actId="20577"/>
          <ac:spMkLst>
            <pc:docMk/>
            <pc:sldMk cId="121690479" sldId="2146848243"/>
            <ac:spMk id="9" creationId="{5757AB81-840B-8801-B66D-93FB22C8F93E}"/>
          </ac:spMkLst>
        </pc:spChg>
        <pc:spChg chg="add del mod">
          <ac:chgData name="Alfonso Gabarron" userId="cb6b257f-d41f-4a05-ab53-c248b67b588d" providerId="ADAL" clId="{CEE1428F-9D32-49B9-B191-DE754494552F}" dt="2022-08-22T07:52:30.366" v="15892" actId="478"/>
          <ac:spMkLst>
            <pc:docMk/>
            <pc:sldMk cId="121690479" sldId="2146848243"/>
            <ac:spMk id="10" creationId="{9F443C36-BE05-87CE-498D-3B48AE500E83}"/>
          </ac:spMkLst>
        </pc:spChg>
        <pc:spChg chg="add mod topLvl">
          <ac:chgData name="Alfonso Gabarron" userId="cb6b257f-d41f-4a05-ab53-c248b67b588d" providerId="ADAL" clId="{CEE1428F-9D32-49B9-B191-DE754494552F}" dt="2022-08-22T08:12:22.307" v="17836" actId="553"/>
          <ac:spMkLst>
            <pc:docMk/>
            <pc:sldMk cId="121690479" sldId="2146848243"/>
            <ac:spMk id="11" creationId="{2F35E595-AD80-936F-DB9D-5D6B4B09FCB3}"/>
          </ac:spMkLst>
        </pc:spChg>
        <pc:spChg chg="add mod topLvl">
          <ac:chgData name="Alfonso Gabarron" userId="cb6b257f-d41f-4a05-ab53-c248b67b588d" providerId="ADAL" clId="{CEE1428F-9D32-49B9-B191-DE754494552F}" dt="2022-08-22T08:12:11.939" v="17821" actId="165"/>
          <ac:spMkLst>
            <pc:docMk/>
            <pc:sldMk cId="121690479" sldId="2146848243"/>
            <ac:spMk id="12" creationId="{7A122643-DF68-9EEA-0F83-F6EE1DE7A17D}"/>
          </ac:spMkLst>
        </pc:spChg>
        <pc:spChg chg="add del mod topLvl">
          <ac:chgData name="Alfonso Gabarron" userId="cb6b257f-d41f-4a05-ab53-c248b67b588d" providerId="ADAL" clId="{CEE1428F-9D32-49B9-B191-DE754494552F}" dt="2022-08-22T08:12:11.939" v="17821" actId="165"/>
          <ac:spMkLst>
            <pc:docMk/>
            <pc:sldMk cId="121690479" sldId="2146848243"/>
            <ac:spMk id="13" creationId="{893F294E-6B31-175D-E63F-5B0E92180F57}"/>
          </ac:spMkLst>
        </pc:spChg>
        <pc:spChg chg="mod topLvl">
          <ac:chgData name="Alfonso Gabarron" userId="cb6b257f-d41f-4a05-ab53-c248b67b588d" providerId="ADAL" clId="{CEE1428F-9D32-49B9-B191-DE754494552F}" dt="2022-08-23T12:14:49.775" v="19210" actId="1035"/>
          <ac:spMkLst>
            <pc:docMk/>
            <pc:sldMk cId="121690479" sldId="2146848243"/>
            <ac:spMk id="16" creationId="{D47B824B-509C-F261-DED3-ADD743F21057}"/>
          </ac:spMkLst>
        </pc:spChg>
        <pc:spChg chg="mod topLvl">
          <ac:chgData name="Alfonso Gabarron" userId="cb6b257f-d41f-4a05-ab53-c248b67b588d" providerId="ADAL" clId="{CEE1428F-9D32-49B9-B191-DE754494552F}" dt="2022-08-23T12:14:49.775" v="19210" actId="1035"/>
          <ac:spMkLst>
            <pc:docMk/>
            <pc:sldMk cId="121690479" sldId="2146848243"/>
            <ac:spMk id="17" creationId="{4BA4E9CB-A908-ADFC-BFB5-E4EAD30CA8A4}"/>
          </ac:spMkLst>
        </pc:spChg>
        <pc:spChg chg="mod topLvl">
          <ac:chgData name="Alfonso Gabarron" userId="cb6b257f-d41f-4a05-ab53-c248b67b588d" providerId="ADAL" clId="{CEE1428F-9D32-49B9-B191-DE754494552F}" dt="2022-08-23T12:14:49.775" v="19210" actId="1035"/>
          <ac:spMkLst>
            <pc:docMk/>
            <pc:sldMk cId="121690479" sldId="2146848243"/>
            <ac:spMk id="18" creationId="{2138163C-C4AB-9933-ECA2-1613C9020771}"/>
          </ac:spMkLst>
        </pc:spChg>
        <pc:spChg chg="mod topLvl">
          <ac:chgData name="Alfonso Gabarron" userId="cb6b257f-d41f-4a05-ab53-c248b67b588d" providerId="ADAL" clId="{CEE1428F-9D32-49B9-B191-DE754494552F}" dt="2022-08-23T12:14:55.445" v="19212" actId="1035"/>
          <ac:spMkLst>
            <pc:docMk/>
            <pc:sldMk cId="121690479" sldId="2146848243"/>
            <ac:spMk id="20" creationId="{E3A9E1A5-81C7-DA83-028A-80AD5468BA02}"/>
          </ac:spMkLst>
        </pc:spChg>
        <pc:spChg chg="mod topLvl">
          <ac:chgData name="Alfonso Gabarron" userId="cb6b257f-d41f-4a05-ab53-c248b67b588d" providerId="ADAL" clId="{CEE1428F-9D32-49B9-B191-DE754494552F}" dt="2022-08-23T12:14:55.445" v="19212" actId="1035"/>
          <ac:spMkLst>
            <pc:docMk/>
            <pc:sldMk cId="121690479" sldId="2146848243"/>
            <ac:spMk id="21" creationId="{58BCEE39-FAB6-087F-D8A4-70F8A12611B7}"/>
          </ac:spMkLst>
        </pc:spChg>
        <pc:spChg chg="mod topLvl">
          <ac:chgData name="Alfonso Gabarron" userId="cb6b257f-d41f-4a05-ab53-c248b67b588d" providerId="ADAL" clId="{CEE1428F-9D32-49B9-B191-DE754494552F}" dt="2022-08-29T16:14:44.136" v="19491" actId="14100"/>
          <ac:spMkLst>
            <pc:docMk/>
            <pc:sldMk cId="121690479" sldId="2146848243"/>
            <ac:spMk id="22" creationId="{76D6384B-B857-EDED-1492-AE889044D30F}"/>
          </ac:spMkLst>
        </pc:spChg>
        <pc:spChg chg="mod topLvl">
          <ac:chgData name="Alfonso Gabarron" userId="cb6b257f-d41f-4a05-ab53-c248b67b588d" providerId="ADAL" clId="{CEE1428F-9D32-49B9-B191-DE754494552F}" dt="2022-08-22T08:12:39.739" v="17851" actId="1037"/>
          <ac:spMkLst>
            <pc:docMk/>
            <pc:sldMk cId="121690479" sldId="2146848243"/>
            <ac:spMk id="24" creationId="{01770409-1415-C404-5D9C-977DB544D4CF}"/>
          </ac:spMkLst>
        </pc:spChg>
        <pc:spChg chg="mod topLvl">
          <ac:chgData name="Alfonso Gabarron" userId="cb6b257f-d41f-4a05-ab53-c248b67b588d" providerId="ADAL" clId="{CEE1428F-9D32-49B9-B191-DE754494552F}" dt="2022-08-22T08:12:11.939" v="17821" actId="165"/>
          <ac:spMkLst>
            <pc:docMk/>
            <pc:sldMk cId="121690479" sldId="2146848243"/>
            <ac:spMk id="25" creationId="{82E1D1F9-D924-2B4F-FDEE-BA167BA20E22}"/>
          </ac:spMkLst>
        </pc:spChg>
        <pc:spChg chg="mod topLvl">
          <ac:chgData name="Alfonso Gabarron" userId="cb6b257f-d41f-4a05-ab53-c248b67b588d" providerId="ADAL" clId="{CEE1428F-9D32-49B9-B191-DE754494552F}" dt="2022-08-22T08:12:11.939" v="17821" actId="165"/>
          <ac:spMkLst>
            <pc:docMk/>
            <pc:sldMk cId="121690479" sldId="2146848243"/>
            <ac:spMk id="26" creationId="{40F53F97-7279-D7B0-EFB3-ABCD18A11425}"/>
          </ac:spMkLst>
        </pc:spChg>
        <pc:spChg chg="mod topLvl">
          <ac:chgData name="Alfonso Gabarron" userId="cb6b257f-d41f-4a05-ab53-c248b67b588d" providerId="ADAL" clId="{CEE1428F-9D32-49B9-B191-DE754494552F}" dt="2022-08-22T08:12:11.939" v="17821" actId="165"/>
          <ac:spMkLst>
            <pc:docMk/>
            <pc:sldMk cId="121690479" sldId="2146848243"/>
            <ac:spMk id="28" creationId="{4E632593-C830-1E9E-C1E0-AD3AFEABAB54}"/>
          </ac:spMkLst>
        </pc:spChg>
        <pc:spChg chg="mod topLvl">
          <ac:chgData name="Alfonso Gabarron" userId="cb6b257f-d41f-4a05-ab53-c248b67b588d" providerId="ADAL" clId="{CEE1428F-9D32-49B9-B191-DE754494552F}" dt="2022-08-22T08:12:11.939" v="17821" actId="165"/>
          <ac:spMkLst>
            <pc:docMk/>
            <pc:sldMk cId="121690479" sldId="2146848243"/>
            <ac:spMk id="29" creationId="{0BD3174B-DDBD-6040-EC8D-877F94221EF4}"/>
          </ac:spMkLst>
        </pc:spChg>
        <pc:spChg chg="mod topLvl">
          <ac:chgData name="Alfonso Gabarron" userId="cb6b257f-d41f-4a05-ab53-c248b67b588d" providerId="ADAL" clId="{CEE1428F-9D32-49B9-B191-DE754494552F}" dt="2022-08-22T08:12:11.939" v="17821" actId="165"/>
          <ac:spMkLst>
            <pc:docMk/>
            <pc:sldMk cId="121690479" sldId="2146848243"/>
            <ac:spMk id="30" creationId="{D69C0C15-0F8F-7AC4-5C19-E51D811805D4}"/>
          </ac:spMkLst>
        </pc:spChg>
        <pc:spChg chg="mod topLvl">
          <ac:chgData name="Alfonso Gabarron" userId="cb6b257f-d41f-4a05-ab53-c248b67b588d" providerId="ADAL" clId="{CEE1428F-9D32-49B9-B191-DE754494552F}" dt="2022-08-22T08:12:11.939" v="17821" actId="165"/>
          <ac:spMkLst>
            <pc:docMk/>
            <pc:sldMk cId="121690479" sldId="2146848243"/>
            <ac:spMk id="32" creationId="{4B651AD2-9A4F-4D28-1000-4AD5560ACD5F}"/>
          </ac:spMkLst>
        </pc:spChg>
        <pc:spChg chg="mod topLvl">
          <ac:chgData name="Alfonso Gabarron" userId="cb6b257f-d41f-4a05-ab53-c248b67b588d" providerId="ADAL" clId="{CEE1428F-9D32-49B9-B191-DE754494552F}" dt="2022-08-22T08:12:11.939" v="17821" actId="165"/>
          <ac:spMkLst>
            <pc:docMk/>
            <pc:sldMk cId="121690479" sldId="2146848243"/>
            <ac:spMk id="33" creationId="{83AF9A97-8069-19E3-89DE-4C4A867418E0}"/>
          </ac:spMkLst>
        </pc:spChg>
        <pc:spChg chg="mod topLvl">
          <ac:chgData name="Alfonso Gabarron" userId="cb6b257f-d41f-4a05-ab53-c248b67b588d" providerId="ADAL" clId="{CEE1428F-9D32-49B9-B191-DE754494552F}" dt="2022-08-22T08:12:11.939" v="17821" actId="165"/>
          <ac:spMkLst>
            <pc:docMk/>
            <pc:sldMk cId="121690479" sldId="2146848243"/>
            <ac:spMk id="34" creationId="{96EF4E99-780A-D48E-58B3-72FC18535DA6}"/>
          </ac:spMkLst>
        </pc:spChg>
        <pc:spChg chg="mod topLvl">
          <ac:chgData name="Alfonso Gabarron" userId="cb6b257f-d41f-4a05-ab53-c248b67b588d" providerId="ADAL" clId="{CEE1428F-9D32-49B9-B191-DE754494552F}" dt="2022-08-22T08:12:11.939" v="17821" actId="165"/>
          <ac:spMkLst>
            <pc:docMk/>
            <pc:sldMk cId="121690479" sldId="2146848243"/>
            <ac:spMk id="36" creationId="{07FA525A-DD04-8A40-1AA6-F3998446AE26}"/>
          </ac:spMkLst>
        </pc:spChg>
        <pc:spChg chg="mod topLvl">
          <ac:chgData name="Alfonso Gabarron" userId="cb6b257f-d41f-4a05-ab53-c248b67b588d" providerId="ADAL" clId="{CEE1428F-9D32-49B9-B191-DE754494552F}" dt="2022-08-22T08:36:05.023" v="18278" actId="20577"/>
          <ac:spMkLst>
            <pc:docMk/>
            <pc:sldMk cId="121690479" sldId="2146848243"/>
            <ac:spMk id="37" creationId="{58EF5A40-3AAB-E183-F842-52BB7B4033BA}"/>
          </ac:spMkLst>
        </pc:spChg>
        <pc:spChg chg="mod topLvl">
          <ac:chgData name="Alfonso Gabarron" userId="cb6b257f-d41f-4a05-ab53-c248b67b588d" providerId="ADAL" clId="{CEE1428F-9D32-49B9-B191-DE754494552F}" dt="2022-08-22T08:36:54.429" v="18450" actId="20577"/>
          <ac:spMkLst>
            <pc:docMk/>
            <pc:sldMk cId="121690479" sldId="2146848243"/>
            <ac:spMk id="38" creationId="{D3A02FB9-C1D8-5C54-8417-32B4BD17FAE7}"/>
          </ac:spMkLst>
        </pc:spChg>
        <pc:spChg chg="del">
          <ac:chgData name="Alfonso Gabarron" userId="cb6b257f-d41f-4a05-ab53-c248b67b588d" providerId="ADAL" clId="{CEE1428F-9D32-49B9-B191-DE754494552F}" dt="2022-08-19T08:45:32.216" v="13173" actId="478"/>
          <ac:spMkLst>
            <pc:docMk/>
            <pc:sldMk cId="121690479" sldId="2146848243"/>
            <ac:spMk id="76" creationId="{D255C1E6-F14D-E5EC-4F74-0A48F2C7A65F}"/>
          </ac:spMkLst>
        </pc:spChg>
        <pc:spChg chg="del">
          <ac:chgData name="Alfonso Gabarron" userId="cb6b257f-d41f-4a05-ab53-c248b67b588d" providerId="ADAL" clId="{CEE1428F-9D32-49B9-B191-DE754494552F}" dt="2022-08-19T08:45:29.935" v="13172" actId="478"/>
          <ac:spMkLst>
            <pc:docMk/>
            <pc:sldMk cId="121690479" sldId="2146848243"/>
            <ac:spMk id="77" creationId="{28CA2AE0-F135-BE01-6896-80DEB54E1FDF}"/>
          </ac:spMkLst>
        </pc:spChg>
        <pc:spChg chg="del">
          <ac:chgData name="Alfonso Gabarron" userId="cb6b257f-d41f-4a05-ab53-c248b67b588d" providerId="ADAL" clId="{CEE1428F-9D32-49B9-B191-DE754494552F}" dt="2022-08-19T08:45:32.216" v="13173" actId="478"/>
          <ac:spMkLst>
            <pc:docMk/>
            <pc:sldMk cId="121690479" sldId="2146848243"/>
            <ac:spMk id="78" creationId="{D463BDB7-D7B5-7A79-BEE6-D6D5319E3BF4}"/>
          </ac:spMkLst>
        </pc:spChg>
        <pc:spChg chg="del">
          <ac:chgData name="Alfonso Gabarron" userId="cb6b257f-d41f-4a05-ab53-c248b67b588d" providerId="ADAL" clId="{CEE1428F-9D32-49B9-B191-DE754494552F}" dt="2022-08-19T08:45:29.935" v="13172" actId="478"/>
          <ac:spMkLst>
            <pc:docMk/>
            <pc:sldMk cId="121690479" sldId="2146848243"/>
            <ac:spMk id="101" creationId="{794D9DBD-E051-1924-4069-35BEED7EEA7A}"/>
          </ac:spMkLst>
        </pc:spChg>
        <pc:spChg chg="del">
          <ac:chgData name="Alfonso Gabarron" userId="cb6b257f-d41f-4a05-ab53-c248b67b588d" providerId="ADAL" clId="{CEE1428F-9D32-49B9-B191-DE754494552F}" dt="2022-08-19T08:45:29.935" v="13172" actId="478"/>
          <ac:spMkLst>
            <pc:docMk/>
            <pc:sldMk cId="121690479" sldId="2146848243"/>
            <ac:spMk id="102" creationId="{71D23F48-1638-4DF7-8D5C-15BCE10BE804}"/>
          </ac:spMkLst>
        </pc:spChg>
        <pc:spChg chg="del">
          <ac:chgData name="Alfonso Gabarron" userId="cb6b257f-d41f-4a05-ab53-c248b67b588d" providerId="ADAL" clId="{CEE1428F-9D32-49B9-B191-DE754494552F}" dt="2022-08-19T08:45:29.935" v="13172" actId="478"/>
          <ac:spMkLst>
            <pc:docMk/>
            <pc:sldMk cId="121690479" sldId="2146848243"/>
            <ac:spMk id="103" creationId="{66285F2A-4ECE-0A79-DCFD-DEE4CDD2E263}"/>
          </ac:spMkLst>
        </pc:spChg>
        <pc:spChg chg="del">
          <ac:chgData name="Alfonso Gabarron" userId="cb6b257f-d41f-4a05-ab53-c248b67b588d" providerId="ADAL" clId="{CEE1428F-9D32-49B9-B191-DE754494552F}" dt="2022-08-19T08:45:29.935" v="13172" actId="478"/>
          <ac:spMkLst>
            <pc:docMk/>
            <pc:sldMk cId="121690479" sldId="2146848243"/>
            <ac:spMk id="104" creationId="{1FD72E94-5EA7-034B-4DF1-69B828524678}"/>
          </ac:spMkLst>
        </pc:spChg>
        <pc:spChg chg="del">
          <ac:chgData name="Alfonso Gabarron" userId="cb6b257f-d41f-4a05-ab53-c248b67b588d" providerId="ADAL" clId="{CEE1428F-9D32-49B9-B191-DE754494552F}" dt="2022-08-19T08:45:29.935" v="13172" actId="478"/>
          <ac:spMkLst>
            <pc:docMk/>
            <pc:sldMk cId="121690479" sldId="2146848243"/>
            <ac:spMk id="105" creationId="{080D393E-521A-6D05-E075-B9D147384B9C}"/>
          </ac:spMkLst>
        </pc:spChg>
        <pc:grpChg chg="add del mod">
          <ac:chgData name="Alfonso Gabarron" userId="cb6b257f-d41f-4a05-ab53-c248b67b588d" providerId="ADAL" clId="{CEE1428F-9D32-49B9-B191-DE754494552F}" dt="2022-08-22T08:12:11.939" v="17821" actId="165"/>
          <ac:grpSpMkLst>
            <pc:docMk/>
            <pc:sldMk cId="121690479" sldId="2146848243"/>
            <ac:grpSpMk id="14" creationId="{2479D6A6-AE37-DD96-CEEE-F4E8D49A5E34}"/>
          </ac:grpSpMkLst>
        </pc:grpChg>
        <pc:grpChg chg="add del mod">
          <ac:chgData name="Alfonso Gabarron" userId="cb6b257f-d41f-4a05-ab53-c248b67b588d" providerId="ADAL" clId="{CEE1428F-9D32-49B9-B191-DE754494552F}" dt="2022-08-22T08:12:11.939" v="17821" actId="165"/>
          <ac:grpSpMkLst>
            <pc:docMk/>
            <pc:sldMk cId="121690479" sldId="2146848243"/>
            <ac:grpSpMk id="15" creationId="{0C775DB3-9CA0-6556-D33A-47DE92411839}"/>
          </ac:grpSpMkLst>
        </pc:grpChg>
        <pc:grpChg chg="add del mod">
          <ac:chgData name="Alfonso Gabarron" userId="cb6b257f-d41f-4a05-ab53-c248b67b588d" providerId="ADAL" clId="{CEE1428F-9D32-49B9-B191-DE754494552F}" dt="2022-08-22T08:12:11.939" v="17821" actId="165"/>
          <ac:grpSpMkLst>
            <pc:docMk/>
            <pc:sldMk cId="121690479" sldId="2146848243"/>
            <ac:grpSpMk id="19" creationId="{39740768-E625-23B7-6CBD-3BC4A8452C9D}"/>
          </ac:grpSpMkLst>
        </pc:grpChg>
        <pc:grpChg chg="add del mod">
          <ac:chgData name="Alfonso Gabarron" userId="cb6b257f-d41f-4a05-ab53-c248b67b588d" providerId="ADAL" clId="{CEE1428F-9D32-49B9-B191-DE754494552F}" dt="2022-08-22T08:12:11.939" v="17821" actId="165"/>
          <ac:grpSpMkLst>
            <pc:docMk/>
            <pc:sldMk cId="121690479" sldId="2146848243"/>
            <ac:grpSpMk id="23" creationId="{1402198E-816C-6ABB-1791-B6F8F48E6460}"/>
          </ac:grpSpMkLst>
        </pc:grpChg>
        <pc:grpChg chg="add del mod">
          <ac:chgData name="Alfonso Gabarron" userId="cb6b257f-d41f-4a05-ab53-c248b67b588d" providerId="ADAL" clId="{CEE1428F-9D32-49B9-B191-DE754494552F}" dt="2022-08-22T08:12:11.939" v="17821" actId="165"/>
          <ac:grpSpMkLst>
            <pc:docMk/>
            <pc:sldMk cId="121690479" sldId="2146848243"/>
            <ac:grpSpMk id="27" creationId="{8F35795A-3314-18BA-83A2-74DFF63B9C66}"/>
          </ac:grpSpMkLst>
        </pc:grpChg>
        <pc:grpChg chg="add del mod">
          <ac:chgData name="Alfonso Gabarron" userId="cb6b257f-d41f-4a05-ab53-c248b67b588d" providerId="ADAL" clId="{CEE1428F-9D32-49B9-B191-DE754494552F}" dt="2022-08-22T08:12:11.939" v="17821" actId="165"/>
          <ac:grpSpMkLst>
            <pc:docMk/>
            <pc:sldMk cId="121690479" sldId="2146848243"/>
            <ac:grpSpMk id="31" creationId="{54D9F31D-9565-8587-07F5-EE3EF8E7A741}"/>
          </ac:grpSpMkLst>
        </pc:grpChg>
        <pc:grpChg chg="add del mod">
          <ac:chgData name="Alfonso Gabarron" userId="cb6b257f-d41f-4a05-ab53-c248b67b588d" providerId="ADAL" clId="{CEE1428F-9D32-49B9-B191-DE754494552F}" dt="2022-08-22T08:12:11.939" v="17821" actId="165"/>
          <ac:grpSpMkLst>
            <pc:docMk/>
            <pc:sldMk cId="121690479" sldId="2146848243"/>
            <ac:grpSpMk id="35" creationId="{4BBB48B7-2F28-1F50-5C18-8D38BA5CB9FA}"/>
          </ac:grpSpMkLst>
        </pc:grpChg>
        <pc:picChg chg="add del mod ord">
          <ac:chgData name="Alfonso Gabarron" userId="cb6b257f-d41f-4a05-ab53-c248b67b588d" providerId="ADAL" clId="{CEE1428F-9D32-49B9-B191-DE754494552F}" dt="2022-08-22T08:11:02.913" v="17728" actId="478"/>
          <ac:picMkLst>
            <pc:docMk/>
            <pc:sldMk cId="121690479" sldId="2146848243"/>
            <ac:picMk id="3" creationId="{DD4E37C3-E0A2-3ADD-03D7-08C172977622}"/>
          </ac:picMkLst>
        </pc:picChg>
        <pc:picChg chg="del">
          <ac:chgData name="Alfonso Gabarron" userId="cb6b257f-d41f-4a05-ab53-c248b67b588d" providerId="ADAL" clId="{CEE1428F-9D32-49B9-B191-DE754494552F}" dt="2022-08-19T08:45:29.935" v="13172" actId="478"/>
          <ac:picMkLst>
            <pc:docMk/>
            <pc:sldMk cId="121690479" sldId="2146848243"/>
            <ac:picMk id="19" creationId="{6E6F249D-2D0F-3513-DC1B-9D0E9A223526}"/>
          </ac:picMkLst>
        </pc:picChg>
        <pc:picChg chg="del">
          <ac:chgData name="Alfonso Gabarron" userId="cb6b257f-d41f-4a05-ab53-c248b67b588d" providerId="ADAL" clId="{CEE1428F-9D32-49B9-B191-DE754494552F}" dt="2022-08-19T08:45:29.935" v="13172" actId="478"/>
          <ac:picMkLst>
            <pc:docMk/>
            <pc:sldMk cId="121690479" sldId="2146848243"/>
            <ac:picMk id="21" creationId="{36F54253-5C9B-9EA7-4548-F4A287832D37}"/>
          </ac:picMkLst>
        </pc:picChg>
        <pc:picChg chg="del">
          <ac:chgData name="Alfonso Gabarron" userId="cb6b257f-d41f-4a05-ab53-c248b67b588d" providerId="ADAL" clId="{CEE1428F-9D32-49B9-B191-DE754494552F}" dt="2022-08-19T08:45:29.935" v="13172" actId="478"/>
          <ac:picMkLst>
            <pc:docMk/>
            <pc:sldMk cId="121690479" sldId="2146848243"/>
            <ac:picMk id="23" creationId="{CE62B45F-33CD-F045-24D0-3BE9C91F6981}"/>
          </ac:picMkLst>
        </pc:picChg>
        <pc:cxnChg chg="del mod">
          <ac:chgData name="Alfonso Gabarron" userId="cb6b257f-d41f-4a05-ab53-c248b67b588d" providerId="ADAL" clId="{CEE1428F-9D32-49B9-B191-DE754494552F}" dt="2022-08-19T08:45:29.935" v="13172" actId="478"/>
          <ac:cxnSpMkLst>
            <pc:docMk/>
            <pc:sldMk cId="121690479" sldId="2146848243"/>
            <ac:cxnSpMk id="106" creationId="{BFFCDA1F-A9FD-596D-F465-BF48D3DFDA6C}"/>
          </ac:cxnSpMkLst>
        </pc:cxnChg>
        <pc:cxnChg chg="del mod">
          <ac:chgData name="Alfonso Gabarron" userId="cb6b257f-d41f-4a05-ab53-c248b67b588d" providerId="ADAL" clId="{CEE1428F-9D32-49B9-B191-DE754494552F}" dt="2022-08-19T08:45:29.935" v="13172" actId="478"/>
          <ac:cxnSpMkLst>
            <pc:docMk/>
            <pc:sldMk cId="121690479" sldId="2146848243"/>
            <ac:cxnSpMk id="143" creationId="{6A598B04-C5F9-6CA9-06F9-A971168CA4C3}"/>
          </ac:cxnSpMkLst>
        </pc:cxnChg>
        <pc:cxnChg chg="del mod">
          <ac:chgData name="Alfonso Gabarron" userId="cb6b257f-d41f-4a05-ab53-c248b67b588d" providerId="ADAL" clId="{CEE1428F-9D32-49B9-B191-DE754494552F}" dt="2022-08-19T08:45:29.935" v="13172" actId="478"/>
          <ac:cxnSpMkLst>
            <pc:docMk/>
            <pc:sldMk cId="121690479" sldId="2146848243"/>
            <ac:cxnSpMk id="144" creationId="{E1F3727F-7509-314E-2C98-474FAC31D6EE}"/>
          </ac:cxnSpMkLst>
        </pc:cxnChg>
        <pc:cxnChg chg="del mod">
          <ac:chgData name="Alfonso Gabarron" userId="cb6b257f-d41f-4a05-ab53-c248b67b588d" providerId="ADAL" clId="{CEE1428F-9D32-49B9-B191-DE754494552F}" dt="2022-08-19T08:45:29.935" v="13172" actId="478"/>
          <ac:cxnSpMkLst>
            <pc:docMk/>
            <pc:sldMk cId="121690479" sldId="2146848243"/>
            <ac:cxnSpMk id="145" creationId="{BFF9C041-C63A-22BC-3D2F-934EB4532A7E}"/>
          </ac:cxnSpMkLst>
        </pc:cxnChg>
      </pc:sldChg>
      <pc:sldMasterChg chg="delSldLayout">
        <pc:chgData name="Alfonso Gabarron" userId="cb6b257f-d41f-4a05-ab53-c248b67b588d" providerId="ADAL" clId="{CEE1428F-9D32-49B9-B191-DE754494552F}" dt="2022-08-16T10:28:36.817" v="3135" actId="47"/>
        <pc:sldMasterMkLst>
          <pc:docMk/>
          <pc:sldMasterMk cId="1556197540" sldId="2147483648"/>
        </pc:sldMasterMkLst>
        <pc:sldLayoutChg chg="del">
          <pc:chgData name="Alfonso Gabarron" userId="cb6b257f-d41f-4a05-ab53-c248b67b588d" providerId="ADAL" clId="{CEE1428F-9D32-49B9-B191-DE754494552F}" dt="2022-08-16T10:28:36.817" v="3135" actId="47"/>
          <pc:sldLayoutMkLst>
            <pc:docMk/>
            <pc:sldMasterMk cId="1556197540" sldId="2147483648"/>
            <pc:sldLayoutMk cId="2738094708"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14298-15D7-4F8C-9315-5D189044BAC1}" type="datetimeFigureOut">
              <a:rPr lang="es-ES" smtClean="0"/>
              <a:t>30/08/2022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835AD-66E3-411A-975D-C59B67FCDF32}" type="slidenum">
              <a:rPr lang="es-ES" smtClean="0"/>
              <a:t>‹Nº›</a:t>
            </a:fld>
            <a:endParaRPr lang="es-ES"/>
          </a:p>
        </p:txBody>
      </p:sp>
    </p:spTree>
    <p:extLst>
      <p:ext uri="{BB962C8B-B14F-4D97-AF65-F5344CB8AC3E}">
        <p14:creationId xmlns:p14="http://schemas.microsoft.com/office/powerpoint/2010/main" val="46104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0A0CD-196A-561B-EAB3-90B895440B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78DAF5D-F3B6-6CEF-2560-E57462AAC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8FF5FE-563B-3D4C-B147-D04EB9BFCE7E}"/>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5" name="Marcador de pie de página 4">
            <a:extLst>
              <a:ext uri="{FF2B5EF4-FFF2-40B4-BE49-F238E27FC236}">
                <a16:creationId xmlns:a16="http://schemas.microsoft.com/office/drawing/2014/main" id="{953625E8-C332-44E3-3F07-A25FAE2E5C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01E1B2-03FC-0F36-CB7A-622440D17E6E}"/>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65379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A898E-D955-E0B7-A748-C53643727D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1AC2AD-237F-9815-1536-6FA13871283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29B30-1950-DB3B-04ED-047C5B4EDA43}"/>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5" name="Marcador de pie de página 4">
            <a:extLst>
              <a:ext uri="{FF2B5EF4-FFF2-40B4-BE49-F238E27FC236}">
                <a16:creationId xmlns:a16="http://schemas.microsoft.com/office/drawing/2014/main" id="{EE1ADE70-66C9-6421-A717-24572DABF5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D3BD10-5A51-DE4F-399E-49372D6F47F3}"/>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136445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B38600A-3E23-DC37-008C-3D4AB85771D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D52308-86BA-51C7-2304-E8CD8DF779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06AEF5-46E2-95E7-5F49-00278E6E1540}"/>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5" name="Marcador de pie de página 4">
            <a:extLst>
              <a:ext uri="{FF2B5EF4-FFF2-40B4-BE49-F238E27FC236}">
                <a16:creationId xmlns:a16="http://schemas.microsoft.com/office/drawing/2014/main" id="{F4F34C96-083B-3F64-2372-D9FA511EF9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B209F37-A0B1-781F-1E1A-62066E35CE20}"/>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221057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8D8B8-4A85-5E61-EBD2-C857AFD933B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EF77A79-B2C7-6823-56BC-0416A81A82F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05F944-8BC9-BD86-539E-53375805F6A3}"/>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5" name="Marcador de pie de página 4">
            <a:extLst>
              <a:ext uri="{FF2B5EF4-FFF2-40B4-BE49-F238E27FC236}">
                <a16:creationId xmlns:a16="http://schemas.microsoft.com/office/drawing/2014/main" id="{128D9123-AB56-6C3B-8CD5-3B9F8AF3F4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08510F-6828-8C43-B525-509AE0DB08F4}"/>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399838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8B439-7291-926C-4DF6-C5AC6270523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A7B550E-E3E2-D847-656B-212FE4CD54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C8B8786-EB8E-A99D-8F9D-B6BFEF39EA4A}"/>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5" name="Marcador de pie de página 4">
            <a:extLst>
              <a:ext uri="{FF2B5EF4-FFF2-40B4-BE49-F238E27FC236}">
                <a16:creationId xmlns:a16="http://schemas.microsoft.com/office/drawing/2014/main" id="{C8FC0A41-3278-664B-579A-BEE975ECF5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9FCC77-E998-1DEC-9633-B624F1532E1C}"/>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367357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4CA8A-3F69-F85E-5A41-8CFEC5A318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7A2920-FE00-7B3D-5A2E-791AADA319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8118A3A-7B43-F1AD-F6C7-E384CA4A964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1202E30-648D-5113-CE37-82EB445BA785}"/>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6" name="Marcador de pie de página 5">
            <a:extLst>
              <a:ext uri="{FF2B5EF4-FFF2-40B4-BE49-F238E27FC236}">
                <a16:creationId xmlns:a16="http://schemas.microsoft.com/office/drawing/2014/main" id="{830708BF-3A2A-BFC5-CD5D-CF98C0FE7A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3395-9C82-1270-F376-53B0E7C108D5}"/>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87164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265EF-59E5-38F3-5D23-392AEC6448F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C0FF81-CAB8-23A5-0479-E583F1A1E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8675433-18FE-8AFF-A304-86397AF0825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4388745-274C-4674-C715-F3F7E9023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E9BC7D-C17E-30A6-4D75-114A17539DB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115C600-7665-0BB6-C07E-D1DC8A3C4B2E}"/>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8" name="Marcador de pie de página 7">
            <a:extLst>
              <a:ext uri="{FF2B5EF4-FFF2-40B4-BE49-F238E27FC236}">
                <a16:creationId xmlns:a16="http://schemas.microsoft.com/office/drawing/2014/main" id="{7FF96952-AEAC-843A-B978-8A1E8E17D0E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35BCF62-A1E2-34B8-DC0B-FBA48A64CAC2}"/>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28192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D5068-47E6-E584-96D8-65D8A45CC4B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3588134-E3AC-5C09-85E2-B6265A06971E}"/>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4" name="Marcador de pie de página 3">
            <a:extLst>
              <a:ext uri="{FF2B5EF4-FFF2-40B4-BE49-F238E27FC236}">
                <a16:creationId xmlns:a16="http://schemas.microsoft.com/office/drawing/2014/main" id="{9396DDBD-12DE-1C47-6367-036AEC32BB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A62E1EF-0CB4-0658-4844-E47ADCE675C7}"/>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3261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AA50560-E501-676B-F6AD-660A662FE2B5}"/>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3" name="Marcador de pie de página 2">
            <a:extLst>
              <a:ext uri="{FF2B5EF4-FFF2-40B4-BE49-F238E27FC236}">
                <a16:creationId xmlns:a16="http://schemas.microsoft.com/office/drawing/2014/main" id="{CBBC8FB5-7F61-EFD5-910D-1527F04321C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3C15A94-1DAA-2462-04B4-3F6E110D65E0}"/>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326914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B1E75-7EAB-1B59-FBF1-2215049075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99B4C5-B83F-1D43-0BB2-CD64D9A6F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5B194FA-8C48-4B91-84EF-10B43297F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FFA5F1-038C-5FCE-D07E-6E4746CA74CC}"/>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6" name="Marcador de pie de página 5">
            <a:extLst>
              <a:ext uri="{FF2B5EF4-FFF2-40B4-BE49-F238E27FC236}">
                <a16:creationId xmlns:a16="http://schemas.microsoft.com/office/drawing/2014/main" id="{8604F64E-6411-C069-6A25-D580FFA36D3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DA9121D-B322-9861-650A-351B3C9D8823}"/>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113194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CD9D6-391C-DE9D-CC4A-29D1E64387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96FD084-B511-2779-2537-372D0DD54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E3AA131-D15B-0DEB-B32A-CE868FE96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0FCAC4-CF17-4CB8-A75C-7F5C9F0B9EDF}"/>
              </a:ext>
            </a:extLst>
          </p:cNvPr>
          <p:cNvSpPr>
            <a:spLocks noGrp="1"/>
          </p:cNvSpPr>
          <p:nvPr>
            <p:ph type="dt" sz="half" idx="10"/>
          </p:nvPr>
        </p:nvSpPr>
        <p:spPr/>
        <p:txBody>
          <a:bodyPr/>
          <a:lstStyle/>
          <a:p>
            <a:fld id="{3A0C68F4-94F8-4D22-A6EC-64F16F6D4F8A}" type="datetimeFigureOut">
              <a:rPr lang="es-ES" smtClean="0"/>
              <a:t>30/08/2022</a:t>
            </a:fld>
            <a:endParaRPr lang="es-ES"/>
          </a:p>
        </p:txBody>
      </p:sp>
      <p:sp>
        <p:nvSpPr>
          <p:cNvPr id="6" name="Marcador de pie de página 5">
            <a:extLst>
              <a:ext uri="{FF2B5EF4-FFF2-40B4-BE49-F238E27FC236}">
                <a16:creationId xmlns:a16="http://schemas.microsoft.com/office/drawing/2014/main" id="{AEB8216C-F5DA-874A-F7B7-A8572B113A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FCFFAF-805A-7827-8B78-B040A21DF76A}"/>
              </a:ext>
            </a:extLst>
          </p:cNvPr>
          <p:cNvSpPr>
            <a:spLocks noGrp="1"/>
          </p:cNvSpPr>
          <p:nvPr>
            <p:ph type="sldNum" sz="quarter" idx="12"/>
          </p:nvPr>
        </p:nvSpPr>
        <p:spPr/>
        <p:txBody>
          <a:bodyPr/>
          <a:lstStyle/>
          <a:p>
            <a:fld id="{A63E85B3-F2E1-497E-AD9C-16B2C55A631D}" type="slidenum">
              <a:rPr lang="es-ES" smtClean="0"/>
              <a:t>‹Nº›</a:t>
            </a:fld>
            <a:endParaRPr lang="es-ES"/>
          </a:p>
        </p:txBody>
      </p:sp>
    </p:spTree>
    <p:extLst>
      <p:ext uri="{BB962C8B-B14F-4D97-AF65-F5344CB8AC3E}">
        <p14:creationId xmlns:p14="http://schemas.microsoft.com/office/powerpoint/2010/main" val="258333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0B47E2-E143-5DE5-9C46-DA0E036AF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0ECD53D-F857-0B5E-F686-4E5B45956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9F65EA-C22E-0AA7-D0F7-3B88458E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C68F4-94F8-4D22-A6EC-64F16F6D4F8A}" type="datetimeFigureOut">
              <a:rPr lang="es-ES" smtClean="0"/>
              <a:t>30/08/2022</a:t>
            </a:fld>
            <a:endParaRPr lang="es-ES"/>
          </a:p>
        </p:txBody>
      </p:sp>
      <p:sp>
        <p:nvSpPr>
          <p:cNvPr id="5" name="Marcador de pie de página 4">
            <a:extLst>
              <a:ext uri="{FF2B5EF4-FFF2-40B4-BE49-F238E27FC236}">
                <a16:creationId xmlns:a16="http://schemas.microsoft.com/office/drawing/2014/main" id="{0E07ACC1-D9D8-62AF-0002-70B74AB99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3373C2F-A855-D847-555B-E99452A81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E85B3-F2E1-497E-AD9C-16B2C55A631D}" type="slidenum">
              <a:rPr lang="es-ES" smtClean="0"/>
              <a:t>‹Nº›</a:t>
            </a:fld>
            <a:endParaRPr lang="es-ES"/>
          </a:p>
        </p:txBody>
      </p:sp>
    </p:spTree>
    <p:extLst>
      <p:ext uri="{BB962C8B-B14F-4D97-AF65-F5344CB8AC3E}">
        <p14:creationId xmlns:p14="http://schemas.microsoft.com/office/powerpoint/2010/main" val="155619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about:blank" TargetMode="External"/><Relationship Id="rId4" Type="http://schemas.openxmlformats.org/officeDocument/2006/relationships/hyperlink" Target="mailto:contact@aesemi.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7.png"/><Relationship Id="rId18" Type="http://schemas.microsoft.com/office/2007/relationships/hdphoto" Target="../media/hdphoto8.wdp"/><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5.wdp"/><Relationship Id="rId17" Type="http://schemas.openxmlformats.org/officeDocument/2006/relationships/image" Target="../media/image29.png"/><Relationship Id="rId2" Type="http://schemas.openxmlformats.org/officeDocument/2006/relationships/image" Target="../media/image5.png"/><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microsoft.com/office/2007/relationships/hdphoto" Target="../media/hdphoto4.wdp"/><Relationship Id="rId19"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5.png"/><Relationship Id="rId1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40.png"/><Relationship Id="rId7" Type="http://schemas.openxmlformats.org/officeDocument/2006/relationships/image" Target="../media/image42.png"/><Relationship Id="rId12" Type="http://schemas.microsoft.com/office/2007/relationships/hdphoto" Target="../media/hdphoto14.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1.wdp"/><Relationship Id="rId11" Type="http://schemas.openxmlformats.org/officeDocument/2006/relationships/image" Target="../media/image44.png"/><Relationship Id="rId5" Type="http://schemas.openxmlformats.org/officeDocument/2006/relationships/image" Target="../media/image41.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5C2C6E2E-A920-64D1-0608-1DFBF1481A3C}"/>
              </a:ext>
            </a:extLst>
          </p:cNvPr>
          <p:cNvGrpSpPr/>
          <p:nvPr/>
        </p:nvGrpSpPr>
        <p:grpSpPr>
          <a:xfrm>
            <a:off x="0" y="0"/>
            <a:ext cx="12237000" cy="6858000"/>
            <a:chOff x="-45000" y="0"/>
            <a:chExt cx="6840000" cy="4477680"/>
          </a:xfrm>
        </p:grpSpPr>
        <p:pic>
          <p:nvPicPr>
            <p:cNvPr id="5" name="Imagen 146" descr="Imagen que contiene interior, gato, zapatos, pequeño&#10;&#10;Descripción generada automáticamente">
              <a:extLst>
                <a:ext uri="{FF2B5EF4-FFF2-40B4-BE49-F238E27FC236}">
                  <a16:creationId xmlns:a16="http://schemas.microsoft.com/office/drawing/2014/main" id="{A540A5DE-B548-A324-3C32-7452E62A7972}"/>
                </a:ext>
              </a:extLst>
            </p:cNvPr>
            <p:cNvPicPr/>
            <p:nvPr/>
          </p:nvPicPr>
          <p:blipFill>
            <a:blip r:embed="rId2" cstate="screen">
              <a:extLst>
                <a:ext uri="{28A0092B-C50C-407E-A947-70E740481C1C}">
                  <a14:useLocalDpi xmlns:a14="http://schemas.microsoft.com/office/drawing/2010/main"/>
                </a:ext>
              </a:extLst>
            </a:blip>
            <a:stretch/>
          </p:blipFill>
          <p:spPr>
            <a:xfrm>
              <a:off x="-45000" y="0"/>
              <a:ext cx="6840000" cy="4477680"/>
            </a:xfrm>
            <a:prstGeom prst="rect">
              <a:avLst/>
            </a:prstGeom>
            <a:ln w="0">
              <a:noFill/>
            </a:ln>
            <a:effectLst>
              <a:outerShdw blurRad="50760" dist="50760" dir="5400000" sx="1000" sy="1000" algn="ctr" rotWithShape="0">
                <a:schemeClr val="bg1"/>
              </a:outerShdw>
            </a:effectLst>
          </p:spPr>
        </p:pic>
        <p:pic>
          <p:nvPicPr>
            <p:cNvPr id="4" name="Imagen 3" descr="Patrón de fondo&#10;&#10;Descripción generada automáticamente">
              <a:extLst>
                <a:ext uri="{FF2B5EF4-FFF2-40B4-BE49-F238E27FC236}">
                  <a16:creationId xmlns:a16="http://schemas.microsoft.com/office/drawing/2014/main" id="{74E423F7-9D23-C0BE-71E2-9FF48A3CD0EB}"/>
                </a:ext>
              </a:extLst>
            </p:cNvPr>
            <p:cNvPicPr/>
            <p:nvPr/>
          </p:nvPicPr>
          <p:blipFill>
            <a:blip r:embed="rId3" cstate="screen">
              <a:extLst>
                <a:ext uri="{28A0092B-C50C-407E-A947-70E740481C1C}">
                  <a14:useLocalDpi xmlns:a14="http://schemas.microsoft.com/office/drawing/2010/main"/>
                </a:ext>
              </a:extLst>
            </a:blip>
            <a:srcRect/>
            <a:stretch/>
          </p:blipFill>
          <p:spPr>
            <a:xfrm>
              <a:off x="-45000" y="0"/>
              <a:ext cx="6840000" cy="4477680"/>
            </a:xfrm>
            <a:prstGeom prst="rect">
              <a:avLst/>
            </a:prstGeom>
            <a:ln w="0">
              <a:noFill/>
            </a:ln>
          </p:spPr>
        </p:pic>
      </p:grpSp>
      <p:sp>
        <p:nvSpPr>
          <p:cNvPr id="8" name="PlaceHolder 1">
            <a:extLst>
              <a:ext uri="{FF2B5EF4-FFF2-40B4-BE49-F238E27FC236}">
                <a16:creationId xmlns:a16="http://schemas.microsoft.com/office/drawing/2014/main" id="{03CA61FC-653B-52BA-FF9E-8B2C182CBD98}"/>
              </a:ext>
            </a:extLst>
          </p:cNvPr>
          <p:cNvSpPr txBox="1">
            <a:spLocks/>
          </p:cNvSpPr>
          <p:nvPr/>
        </p:nvSpPr>
        <p:spPr>
          <a:xfrm>
            <a:off x="480719" y="3217565"/>
            <a:ext cx="8095390" cy="1039320"/>
          </a:xfrm>
          <a:prstGeom prst="rect">
            <a:avLst/>
          </a:prstGeom>
          <a:noFill/>
          <a:ln w="0">
            <a:noFill/>
          </a:ln>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s-ES" sz="4400" dirty="0">
                <a:solidFill>
                  <a:srgbClr val="405888"/>
                </a:solidFill>
                <a:latin typeface="Poppins" panose="00000500000000000000" pitchFamily="2" charset="0"/>
                <a:ea typeface="Roboto"/>
                <a:cs typeface="Poppins" panose="00000500000000000000" pitchFamily="2" charset="0"/>
              </a:rPr>
            </a:br>
            <a:r>
              <a:rPr lang="es-ES" sz="4400" b="1" dirty="0">
                <a:solidFill>
                  <a:srgbClr val="405888"/>
                </a:solidFill>
                <a:latin typeface="Poppins" panose="00000500000000000000" pitchFamily="2" charset="0"/>
                <a:ea typeface="Roboto"/>
                <a:cs typeface="Poppins" panose="00000500000000000000" pitchFamily="2" charset="0"/>
              </a:rPr>
              <a:t>Asociación Española de la Industria Semiconductores</a:t>
            </a:r>
            <a:br>
              <a:rPr lang="es-ES" sz="4400" b="1" dirty="0">
                <a:solidFill>
                  <a:srgbClr val="405888"/>
                </a:solidFill>
                <a:latin typeface="Poppins" panose="00000500000000000000" pitchFamily="2" charset="0"/>
                <a:ea typeface="Roboto"/>
                <a:cs typeface="Poppins" panose="00000500000000000000" pitchFamily="2" charset="0"/>
              </a:rPr>
            </a:br>
            <a:endParaRPr lang="es-ES" sz="4400" b="1" dirty="0">
              <a:solidFill>
                <a:srgbClr val="405888"/>
              </a:solidFill>
              <a:latin typeface="Poppins" panose="00000500000000000000" pitchFamily="2" charset="0"/>
              <a:cs typeface="Poppins" panose="00000500000000000000" pitchFamily="2" charset="0"/>
            </a:endParaRPr>
          </a:p>
        </p:txBody>
      </p:sp>
      <p:sp>
        <p:nvSpPr>
          <p:cNvPr id="9" name="CuadroTexto 131">
            <a:extLst>
              <a:ext uri="{FF2B5EF4-FFF2-40B4-BE49-F238E27FC236}">
                <a16:creationId xmlns:a16="http://schemas.microsoft.com/office/drawing/2014/main" id="{F85E99C4-84C4-4132-875B-4F009DDB3766}"/>
              </a:ext>
            </a:extLst>
          </p:cNvPr>
          <p:cNvSpPr/>
          <p:nvPr/>
        </p:nvSpPr>
        <p:spPr>
          <a:xfrm>
            <a:off x="324660" y="6193220"/>
            <a:ext cx="2772360" cy="3949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s-ES" sz="1000" b="0" u="sng" strike="noStrike" spc="-1">
                <a:solidFill>
                  <a:srgbClr val="262626"/>
                </a:solidFill>
                <a:uFillTx/>
                <a:latin typeface="Roboto"/>
                <a:ea typeface="Roboto"/>
                <a:hlinkClick r:id="rId4"/>
              </a:rPr>
              <a:t>contact@aesemi.org </a:t>
            </a:r>
            <a:r>
              <a:rPr lang="es-ES" sz="1000" b="0" strike="noStrike" spc="-1">
                <a:solidFill>
                  <a:srgbClr val="262626"/>
                </a:solidFill>
                <a:latin typeface="Roboto"/>
                <a:ea typeface="Roboto"/>
              </a:rPr>
              <a:t>| </a:t>
            </a:r>
            <a:r>
              <a:rPr lang="es-ES" sz="1000" b="0" u="sng" strike="noStrike" spc="-1">
                <a:solidFill>
                  <a:srgbClr val="262626"/>
                </a:solidFill>
                <a:uFillTx/>
                <a:latin typeface="Roboto"/>
                <a:ea typeface="Roboto"/>
                <a:hlinkClick r:id="rId5"/>
              </a:rPr>
              <a:t>https://aesemi.org</a:t>
            </a:r>
            <a:endParaRPr lang="es-ES" sz="1000" b="0" strike="noStrike" spc="-1">
              <a:latin typeface="Arial"/>
            </a:endParaRPr>
          </a:p>
          <a:p>
            <a:pPr>
              <a:lnSpc>
                <a:spcPct val="100000"/>
              </a:lnSpc>
              <a:buNone/>
            </a:pPr>
            <a:endParaRPr lang="es-ES" sz="1000" b="0" strike="noStrike" spc="-1">
              <a:latin typeface="Arial"/>
            </a:endParaRPr>
          </a:p>
        </p:txBody>
      </p:sp>
      <p:sp>
        <p:nvSpPr>
          <p:cNvPr id="10" name="CuadroTexto 143">
            <a:extLst>
              <a:ext uri="{FF2B5EF4-FFF2-40B4-BE49-F238E27FC236}">
                <a16:creationId xmlns:a16="http://schemas.microsoft.com/office/drawing/2014/main" id="{A9B56BD8-A877-B56D-80A5-DD1BD99FE927}"/>
              </a:ext>
            </a:extLst>
          </p:cNvPr>
          <p:cNvSpPr/>
          <p:nvPr/>
        </p:nvSpPr>
        <p:spPr>
          <a:xfrm>
            <a:off x="324660" y="5403380"/>
            <a:ext cx="3097020" cy="89879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spcBef>
                <a:spcPts val="601"/>
              </a:spcBef>
              <a:spcAft>
                <a:spcPts val="601"/>
              </a:spcAft>
              <a:buNone/>
            </a:pPr>
            <a:r>
              <a:rPr lang="es-ES" sz="1050" b="0" strike="noStrike" spc="-1" dirty="0">
                <a:solidFill>
                  <a:srgbClr val="262626"/>
                </a:solidFill>
                <a:latin typeface="Poppins" panose="00000500000000000000" pitchFamily="2" charset="0"/>
                <a:ea typeface="Roboto"/>
                <a:cs typeface="Poppins" panose="00000500000000000000" pitchFamily="2" charset="0"/>
              </a:rPr>
              <a:t>Damos visibilidad a todas las empresas que forman parte del ecosistema tecnológico de los semiconductores en España, para ser un referente nacional e internacional en el sector.</a:t>
            </a:r>
            <a:endParaRPr lang="es-ES" sz="1050" b="0" strike="noStrike" spc="-1" dirty="0">
              <a:latin typeface="Poppins" panose="00000500000000000000" pitchFamily="2" charset="0"/>
              <a:cs typeface="Poppins" panose="00000500000000000000" pitchFamily="2" charset="0"/>
            </a:endParaRPr>
          </a:p>
        </p:txBody>
      </p:sp>
      <p:pic>
        <p:nvPicPr>
          <p:cNvPr id="14" name="Picture 13" descr="A screenshot of a computer&#10;&#10;Description automatically generated with medium confidence">
            <a:extLst>
              <a:ext uri="{FF2B5EF4-FFF2-40B4-BE49-F238E27FC236}">
                <a16:creationId xmlns:a16="http://schemas.microsoft.com/office/drawing/2014/main" id="{E25EDFB8-B1B2-F15C-8006-16C93C38F2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471" y="-645913"/>
            <a:ext cx="4975309" cy="3517737"/>
          </a:xfrm>
          <a:prstGeom prst="rect">
            <a:avLst/>
          </a:prstGeom>
        </p:spPr>
      </p:pic>
      <p:sp>
        <p:nvSpPr>
          <p:cNvPr id="2" name="Rectangle 1">
            <a:extLst>
              <a:ext uri="{FF2B5EF4-FFF2-40B4-BE49-F238E27FC236}">
                <a16:creationId xmlns:a16="http://schemas.microsoft.com/office/drawing/2014/main" id="{D47E8777-4887-CD2D-BFEC-17480078EAEC}"/>
              </a:ext>
            </a:extLst>
          </p:cNvPr>
          <p:cNvSpPr/>
          <p:nvPr/>
        </p:nvSpPr>
        <p:spPr>
          <a:xfrm>
            <a:off x="480719" y="4256885"/>
            <a:ext cx="7837371" cy="600250"/>
          </a:xfrm>
          <a:prstGeom prst="rect">
            <a:avLst/>
          </a:prstGeom>
          <a:solidFill>
            <a:srgbClr val="4058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laceHolder 1">
            <a:extLst>
              <a:ext uri="{FF2B5EF4-FFF2-40B4-BE49-F238E27FC236}">
                <a16:creationId xmlns:a16="http://schemas.microsoft.com/office/drawing/2014/main" id="{ACC39099-D51C-0E5F-0F8D-F0BCE75EBEA8}"/>
              </a:ext>
            </a:extLst>
          </p:cNvPr>
          <p:cNvSpPr txBox="1">
            <a:spLocks/>
          </p:cNvSpPr>
          <p:nvPr/>
        </p:nvSpPr>
        <p:spPr>
          <a:xfrm>
            <a:off x="559375" y="4239320"/>
            <a:ext cx="8095390" cy="1039320"/>
          </a:xfrm>
          <a:prstGeom prst="rect">
            <a:avLst/>
          </a:prstGeom>
          <a:noFill/>
          <a:ln w="0">
            <a:noFill/>
          </a:ln>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400" b="1" i="1" dirty="0">
                <a:solidFill>
                  <a:schemeClr val="accent4">
                    <a:lumMod val="60000"/>
                    <a:lumOff val="40000"/>
                  </a:schemeClr>
                </a:solidFill>
                <a:latin typeface="Poppins" panose="00000500000000000000" pitchFamily="2" charset="0"/>
                <a:ea typeface="Roboto"/>
                <a:cs typeface="Poppins" panose="00000500000000000000" pitchFamily="2" charset="0"/>
              </a:rPr>
              <a:t>PROPUESTA DE VALOR PARA ASOCIADOS</a:t>
            </a:r>
            <a:br>
              <a:rPr lang="es-ES" sz="2400" b="1" i="1" dirty="0">
                <a:solidFill>
                  <a:schemeClr val="accent4">
                    <a:lumMod val="60000"/>
                    <a:lumOff val="40000"/>
                  </a:schemeClr>
                </a:solidFill>
                <a:latin typeface="Poppins" panose="00000500000000000000" pitchFamily="2" charset="0"/>
                <a:ea typeface="Roboto"/>
                <a:cs typeface="Poppins" panose="00000500000000000000" pitchFamily="2" charset="0"/>
              </a:rPr>
            </a:br>
            <a:endParaRPr lang="es-ES" sz="2400" b="1" i="1" dirty="0">
              <a:solidFill>
                <a:schemeClr val="accent4">
                  <a:lumMod val="60000"/>
                  <a:lumOff val="4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5771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circuito electrónico&#10;&#10;Descripción generada automáticamente con confianza media">
            <a:extLst>
              <a:ext uri="{FF2B5EF4-FFF2-40B4-BE49-F238E27FC236}">
                <a16:creationId xmlns:a16="http://schemas.microsoft.com/office/drawing/2014/main" id="{0119A7A8-7051-47CD-925B-C7B6EAC9D78E}"/>
              </a:ext>
            </a:extLst>
          </p:cNvPr>
          <p:cNvPicPr>
            <a:picLocks noChangeAspect="1"/>
          </p:cNvPicPr>
          <p:nvPr/>
        </p:nvPicPr>
        <p:blipFill rotWithShape="1">
          <a:blip r:embed="rId2">
            <a:extLst>
              <a:ext uri="{28A0092B-C50C-407E-A947-70E740481C1C}">
                <a14:useLocalDpi xmlns:a14="http://schemas.microsoft.com/office/drawing/2010/main" val="0"/>
              </a:ext>
            </a:extLst>
          </a:blip>
          <a:srcRect t="10742" b="5090"/>
          <a:stretch/>
        </p:blipFill>
        <p:spPr>
          <a:xfrm>
            <a:off x="-45000" y="-8467"/>
            <a:ext cx="12237000" cy="6866467"/>
          </a:xfrm>
          <a:prstGeom prst="rect">
            <a:avLst/>
          </a:prstGeom>
        </p:spPr>
      </p:pic>
      <p:pic>
        <p:nvPicPr>
          <p:cNvPr id="26" name="Imagen 25" descr="Patrón de fondo&#10;&#10;Descripción generada automáticamente">
            <a:extLst>
              <a:ext uri="{FF2B5EF4-FFF2-40B4-BE49-F238E27FC236}">
                <a16:creationId xmlns:a16="http://schemas.microsoft.com/office/drawing/2014/main" id="{97A5807D-6331-BD0D-D5F4-635FE7939AD2}"/>
              </a:ext>
            </a:extLst>
          </p:cNvPr>
          <p:cNvPicPr/>
          <p:nvPr/>
        </p:nvPicPr>
        <p:blipFill>
          <a:blip r:embed="rId3" cstate="screen">
            <a:extLst>
              <a:ext uri="{28A0092B-C50C-407E-A947-70E740481C1C}">
                <a14:useLocalDpi xmlns:a14="http://schemas.microsoft.com/office/drawing/2010/main"/>
              </a:ext>
            </a:extLst>
          </a:blip>
          <a:srcRect/>
          <a:stretch/>
        </p:blipFill>
        <p:spPr>
          <a:xfrm>
            <a:off x="-45000" y="-8467"/>
            <a:ext cx="12237000" cy="6858000"/>
          </a:xfrm>
          <a:prstGeom prst="rect">
            <a:avLst/>
          </a:prstGeom>
          <a:ln w="0">
            <a:noFill/>
          </a:ln>
        </p:spPr>
      </p:pic>
      <p:sp>
        <p:nvSpPr>
          <p:cNvPr id="7" name="Paralelogramo 6">
            <a:extLst>
              <a:ext uri="{FF2B5EF4-FFF2-40B4-BE49-F238E27FC236}">
                <a16:creationId xmlns:a16="http://schemas.microsoft.com/office/drawing/2014/main" id="{C59B4132-BD8D-5EC0-B462-EA9ACEB58E0B}"/>
              </a:ext>
            </a:extLst>
          </p:cNvPr>
          <p:cNvSpPr/>
          <p:nvPr/>
        </p:nvSpPr>
        <p:spPr>
          <a:xfrm>
            <a:off x="625641" y="4746426"/>
            <a:ext cx="1568919" cy="128125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897177" y="4804791"/>
            <a:ext cx="1216757" cy="1446550"/>
          </a:xfrm>
          <a:prstGeom prst="rect">
            <a:avLst/>
          </a:prstGeom>
          <a:noFill/>
        </p:spPr>
        <p:txBody>
          <a:bodyPr wrap="square" rtlCol="0">
            <a:spAutoFit/>
          </a:bodyPr>
          <a:lstStyle/>
          <a:p>
            <a:r>
              <a:rPr lang="es-ES_tradnl" sz="8800" b="1" dirty="0">
                <a:solidFill>
                  <a:schemeClr val="bg1">
                    <a:lumMod val="85000"/>
                  </a:schemeClr>
                </a:solidFill>
                <a:latin typeface="Poppins" pitchFamily="2" charset="77"/>
                <a:cs typeface="Poppins" pitchFamily="2" charset="77"/>
              </a:rPr>
              <a:t>2.</a:t>
            </a:r>
            <a:endParaRPr lang="es-ES_tradnl" sz="8000" b="1" dirty="0">
              <a:solidFill>
                <a:schemeClr val="bg1">
                  <a:lumMod val="85000"/>
                </a:schemeClr>
              </a:solidFill>
              <a:latin typeface="Poppins" pitchFamily="2" charset="77"/>
              <a:cs typeface="Poppins" pitchFamily="2" charset="77"/>
            </a:endParaRPr>
          </a:p>
        </p:txBody>
      </p:sp>
      <p:sp>
        <p:nvSpPr>
          <p:cNvPr id="23" name="TextBox 31">
            <a:extLst>
              <a:ext uri="{FF2B5EF4-FFF2-40B4-BE49-F238E27FC236}">
                <a16:creationId xmlns:a16="http://schemas.microsoft.com/office/drawing/2014/main" id="{1CB520F9-FA0F-5C60-964C-FB446BA4B4E0}"/>
              </a:ext>
            </a:extLst>
          </p:cNvPr>
          <p:cNvSpPr txBox="1"/>
          <p:nvPr/>
        </p:nvSpPr>
        <p:spPr>
          <a:xfrm>
            <a:off x="2375127" y="3573216"/>
            <a:ext cx="6902731" cy="2800767"/>
          </a:xfrm>
          <a:prstGeom prst="rect">
            <a:avLst/>
          </a:prstGeom>
          <a:noFill/>
        </p:spPr>
        <p:txBody>
          <a:bodyPr wrap="square" rtlCol="0">
            <a:spAutoFit/>
          </a:bodyPr>
          <a:lstStyle/>
          <a:p>
            <a:r>
              <a:rPr lang="es-ES_tradnl" sz="8800" b="1" dirty="0">
                <a:solidFill>
                  <a:srgbClr val="405888"/>
                </a:solidFill>
                <a:latin typeface="Poppins" pitchFamily="2" charset="77"/>
                <a:cs typeface="Poppins" pitchFamily="2" charset="77"/>
              </a:rPr>
              <a:t>Propuesta de VALOR</a:t>
            </a:r>
            <a:endParaRPr lang="es-ES_tradnl" sz="8000" b="1" dirty="0">
              <a:solidFill>
                <a:srgbClr val="405888"/>
              </a:solidFill>
              <a:latin typeface="Poppins" pitchFamily="2" charset="77"/>
              <a:cs typeface="Poppins" pitchFamily="2" charset="77"/>
            </a:endParaRPr>
          </a:p>
        </p:txBody>
      </p:sp>
    </p:spTree>
    <p:extLst>
      <p:ext uri="{BB962C8B-B14F-4D97-AF65-F5344CB8AC3E}">
        <p14:creationId xmlns:p14="http://schemas.microsoft.com/office/powerpoint/2010/main" val="72231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 sz="3600" b="1" dirty="0">
                <a:solidFill>
                  <a:schemeClr val="accent4">
                    <a:lumMod val="60000"/>
                    <a:lumOff val="40000"/>
                  </a:schemeClr>
                </a:solidFill>
                <a:latin typeface="Poppins" pitchFamily="2" charset="77"/>
                <a:cs typeface="Poppins" pitchFamily="2" charset="77"/>
              </a:rPr>
              <a:t>¿Qué valor aporta AESEMI?</a:t>
            </a:r>
            <a:endParaRPr lang="es-ES"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553998"/>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Considerando las necesidades de nuestros asociados, AESEMI ha desarrollado un portfolio de servicios que aportan un valor diferencial a nuestros asociados</a:t>
            </a:r>
          </a:p>
        </p:txBody>
      </p:sp>
      <p:sp>
        <p:nvSpPr>
          <p:cNvPr id="58" name="Paralelogramo 57">
            <a:extLst>
              <a:ext uri="{FF2B5EF4-FFF2-40B4-BE49-F238E27FC236}">
                <a16:creationId xmlns:a16="http://schemas.microsoft.com/office/drawing/2014/main" id="{DA89FDA9-7581-CE01-970C-7926F046ECE0}"/>
              </a:ext>
            </a:extLst>
          </p:cNvPr>
          <p:cNvSpPr/>
          <p:nvPr/>
        </p:nvSpPr>
        <p:spPr>
          <a:xfrm>
            <a:off x="4649616" y="2504664"/>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9" name="Paralelogramo 58">
            <a:extLst>
              <a:ext uri="{FF2B5EF4-FFF2-40B4-BE49-F238E27FC236}">
                <a16:creationId xmlns:a16="http://schemas.microsoft.com/office/drawing/2014/main" id="{B2AE7B62-8012-9851-BAD3-050F02166461}"/>
              </a:ext>
            </a:extLst>
          </p:cNvPr>
          <p:cNvSpPr/>
          <p:nvPr/>
        </p:nvSpPr>
        <p:spPr>
          <a:xfrm>
            <a:off x="7911271" y="2504664"/>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nvGrpSpPr>
          <p:cNvPr id="99" name="Group 146">
            <a:extLst>
              <a:ext uri="{FF2B5EF4-FFF2-40B4-BE49-F238E27FC236}">
                <a16:creationId xmlns:a16="http://schemas.microsoft.com/office/drawing/2014/main" id="{4E4F7525-77B3-F55C-4298-C8BC9992E756}"/>
              </a:ext>
            </a:extLst>
          </p:cNvPr>
          <p:cNvGrpSpPr/>
          <p:nvPr/>
        </p:nvGrpSpPr>
        <p:grpSpPr>
          <a:xfrm>
            <a:off x="5725229" y="2513056"/>
            <a:ext cx="1828303" cy="709278"/>
            <a:chOff x="3586071" y="1176306"/>
            <a:chExt cx="2229696" cy="709278"/>
          </a:xfrm>
        </p:grpSpPr>
        <p:sp>
          <p:nvSpPr>
            <p:cNvPr id="100" name="TextBox 214">
              <a:extLst>
                <a:ext uri="{FF2B5EF4-FFF2-40B4-BE49-F238E27FC236}">
                  <a16:creationId xmlns:a16="http://schemas.microsoft.com/office/drawing/2014/main" id="{B2A9DCF2-A5E2-65DC-420A-579C440B9CDE}"/>
                </a:ext>
              </a:extLst>
            </p:cNvPr>
            <p:cNvSpPr txBox="1"/>
            <p:nvPr/>
          </p:nvSpPr>
          <p:spPr>
            <a:xfrm>
              <a:off x="3586071" y="1176306"/>
              <a:ext cx="1855135"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Comunicación</a:t>
              </a:r>
            </a:p>
          </p:txBody>
        </p:sp>
        <p:sp>
          <p:nvSpPr>
            <p:cNvPr id="101" name="TextBox 215">
              <a:extLst>
                <a:ext uri="{FF2B5EF4-FFF2-40B4-BE49-F238E27FC236}">
                  <a16:creationId xmlns:a16="http://schemas.microsoft.com/office/drawing/2014/main" id="{285DF983-0265-EBEE-7ADB-F8E57124CB57}"/>
                </a:ext>
              </a:extLst>
            </p:cNvPr>
            <p:cNvSpPr txBox="1"/>
            <p:nvPr/>
          </p:nvSpPr>
          <p:spPr>
            <a:xfrm>
              <a:off x="3586071" y="1377753"/>
              <a:ext cx="222969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a:t>
              </a: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yudamos a difundir y comunicar tus proyectos y sus resultados</a:t>
              </a:r>
            </a:p>
          </p:txBody>
        </p:sp>
      </p:grpSp>
      <p:grpSp>
        <p:nvGrpSpPr>
          <p:cNvPr id="102" name="Group 146">
            <a:extLst>
              <a:ext uri="{FF2B5EF4-FFF2-40B4-BE49-F238E27FC236}">
                <a16:creationId xmlns:a16="http://schemas.microsoft.com/office/drawing/2014/main" id="{1AC7169A-288A-D257-99DB-02579645800F}"/>
              </a:ext>
            </a:extLst>
          </p:cNvPr>
          <p:cNvGrpSpPr/>
          <p:nvPr/>
        </p:nvGrpSpPr>
        <p:grpSpPr>
          <a:xfrm>
            <a:off x="8986885" y="2510025"/>
            <a:ext cx="1828303" cy="709278"/>
            <a:chOff x="3586071" y="1176306"/>
            <a:chExt cx="2229696" cy="709278"/>
          </a:xfrm>
        </p:grpSpPr>
        <p:sp>
          <p:nvSpPr>
            <p:cNvPr id="103" name="TextBox 214">
              <a:extLst>
                <a:ext uri="{FF2B5EF4-FFF2-40B4-BE49-F238E27FC236}">
                  <a16:creationId xmlns:a16="http://schemas.microsoft.com/office/drawing/2014/main" id="{9D648D9C-943B-4A1C-006C-A4E732426B12}"/>
                </a:ext>
              </a:extLst>
            </p:cNvPr>
            <p:cNvSpPr txBox="1"/>
            <p:nvPr/>
          </p:nvSpPr>
          <p:spPr>
            <a:xfrm>
              <a:off x="3586071" y="1176306"/>
              <a:ext cx="1855135"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Foro sectorial</a:t>
              </a:r>
            </a:p>
          </p:txBody>
        </p:sp>
        <p:sp>
          <p:nvSpPr>
            <p:cNvPr id="104" name="TextBox 215">
              <a:extLst>
                <a:ext uri="{FF2B5EF4-FFF2-40B4-BE49-F238E27FC236}">
                  <a16:creationId xmlns:a16="http://schemas.microsoft.com/office/drawing/2014/main" id="{B1431910-4379-7695-8102-0C0D3B67443E}"/>
                </a:ext>
              </a:extLst>
            </p:cNvPr>
            <p:cNvSpPr txBox="1"/>
            <p:nvPr/>
          </p:nvSpPr>
          <p:spPr>
            <a:xfrm>
              <a:off x="3586071" y="1377753"/>
              <a:ext cx="222969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Constituimos un foro de </a:t>
              </a:r>
              <a:r>
                <a:rPr kumimoji="0" lang="es-ES" sz="1100" b="0" i="0" u="none" strike="noStrike" kern="1200" cap="none" spc="0" normalizeH="0" baseline="0" dirty="0" err="1">
                  <a:ln>
                    <a:noFill/>
                  </a:ln>
                  <a:effectLst/>
                  <a:uLnTx/>
                  <a:uFillTx/>
                  <a:latin typeface="Poppins" panose="00000500000000000000" pitchFamily="2" charset="0"/>
                  <a:cs typeface="Poppins" panose="00000500000000000000" pitchFamily="2" charset="0"/>
                </a:rPr>
                <a:t>networking</a:t>
              </a: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 permanente para nuestra industria</a:t>
              </a:r>
            </a:p>
          </p:txBody>
        </p:sp>
      </p:grpSp>
      <p:sp>
        <p:nvSpPr>
          <p:cNvPr id="121" name="Paralelogramo 120">
            <a:extLst>
              <a:ext uri="{FF2B5EF4-FFF2-40B4-BE49-F238E27FC236}">
                <a16:creationId xmlns:a16="http://schemas.microsoft.com/office/drawing/2014/main" id="{E9AE82FA-3A70-D504-A8D8-3E8A39826F4E}"/>
              </a:ext>
            </a:extLst>
          </p:cNvPr>
          <p:cNvSpPr/>
          <p:nvPr/>
        </p:nvSpPr>
        <p:spPr>
          <a:xfrm>
            <a:off x="4649615" y="3871574"/>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2" name="Paralelogramo 121">
            <a:extLst>
              <a:ext uri="{FF2B5EF4-FFF2-40B4-BE49-F238E27FC236}">
                <a16:creationId xmlns:a16="http://schemas.microsoft.com/office/drawing/2014/main" id="{A1F5F318-7D40-1E7F-0508-F5F3A0F41F64}"/>
              </a:ext>
            </a:extLst>
          </p:cNvPr>
          <p:cNvSpPr/>
          <p:nvPr/>
        </p:nvSpPr>
        <p:spPr>
          <a:xfrm>
            <a:off x="7911270" y="3871574"/>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nvGrpSpPr>
          <p:cNvPr id="124" name="Group 146">
            <a:extLst>
              <a:ext uri="{FF2B5EF4-FFF2-40B4-BE49-F238E27FC236}">
                <a16:creationId xmlns:a16="http://schemas.microsoft.com/office/drawing/2014/main" id="{1A0D152B-A3B8-40E0-4D45-49D2CED7C824}"/>
              </a:ext>
            </a:extLst>
          </p:cNvPr>
          <p:cNvGrpSpPr/>
          <p:nvPr/>
        </p:nvGrpSpPr>
        <p:grpSpPr>
          <a:xfrm>
            <a:off x="5725228" y="3879966"/>
            <a:ext cx="1828303" cy="709278"/>
            <a:chOff x="3586071" y="1176306"/>
            <a:chExt cx="2229696" cy="709278"/>
          </a:xfrm>
        </p:grpSpPr>
        <p:sp>
          <p:nvSpPr>
            <p:cNvPr id="133" name="TextBox 214">
              <a:extLst>
                <a:ext uri="{FF2B5EF4-FFF2-40B4-BE49-F238E27FC236}">
                  <a16:creationId xmlns:a16="http://schemas.microsoft.com/office/drawing/2014/main" id="{AEC6594E-9AA3-D6EE-DABA-3009CA3216C9}"/>
                </a:ext>
              </a:extLst>
            </p:cNvPr>
            <p:cNvSpPr txBox="1"/>
            <p:nvPr/>
          </p:nvSpPr>
          <p:spPr>
            <a:xfrm>
              <a:off x="3586071" y="1176306"/>
              <a:ext cx="1855135"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Bolsa de trabajo</a:t>
              </a:r>
            </a:p>
          </p:txBody>
        </p:sp>
        <p:sp>
          <p:nvSpPr>
            <p:cNvPr id="134" name="TextBox 215">
              <a:extLst>
                <a:ext uri="{FF2B5EF4-FFF2-40B4-BE49-F238E27FC236}">
                  <a16:creationId xmlns:a16="http://schemas.microsoft.com/office/drawing/2014/main" id="{5E501719-A8E6-FCD1-D998-38F2F237902E}"/>
                </a:ext>
              </a:extLst>
            </p:cNvPr>
            <p:cNvSpPr txBox="1"/>
            <p:nvPr/>
          </p:nvSpPr>
          <p:spPr>
            <a:xfrm>
              <a:off x="3586071" y="1377753"/>
              <a:ext cx="222969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Para encontrar los perfiles de alta cualificación necesarios</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grpSp>
      <p:grpSp>
        <p:nvGrpSpPr>
          <p:cNvPr id="125" name="Group 146">
            <a:extLst>
              <a:ext uri="{FF2B5EF4-FFF2-40B4-BE49-F238E27FC236}">
                <a16:creationId xmlns:a16="http://schemas.microsoft.com/office/drawing/2014/main" id="{0688A784-9B84-2B5A-5242-EF066868ECFF}"/>
              </a:ext>
            </a:extLst>
          </p:cNvPr>
          <p:cNvGrpSpPr/>
          <p:nvPr/>
        </p:nvGrpSpPr>
        <p:grpSpPr>
          <a:xfrm>
            <a:off x="8986884" y="3876935"/>
            <a:ext cx="1828303" cy="709278"/>
            <a:chOff x="3586071" y="1176306"/>
            <a:chExt cx="2229696" cy="709278"/>
          </a:xfrm>
        </p:grpSpPr>
        <p:sp>
          <p:nvSpPr>
            <p:cNvPr id="126" name="TextBox 214">
              <a:extLst>
                <a:ext uri="{FF2B5EF4-FFF2-40B4-BE49-F238E27FC236}">
                  <a16:creationId xmlns:a16="http://schemas.microsoft.com/office/drawing/2014/main" id="{5E13B207-5CD9-C194-8083-C7043A49683F}"/>
                </a:ext>
              </a:extLst>
            </p:cNvPr>
            <p:cNvSpPr txBox="1"/>
            <p:nvPr/>
          </p:nvSpPr>
          <p:spPr>
            <a:xfrm>
              <a:off x="3586071" y="1176306"/>
              <a:ext cx="1855135"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Consultoría</a:t>
              </a:r>
            </a:p>
          </p:txBody>
        </p:sp>
        <p:sp>
          <p:nvSpPr>
            <p:cNvPr id="132" name="TextBox 215">
              <a:extLst>
                <a:ext uri="{FF2B5EF4-FFF2-40B4-BE49-F238E27FC236}">
                  <a16:creationId xmlns:a16="http://schemas.microsoft.com/office/drawing/2014/main" id="{12C4F9C5-1159-7389-DC8B-112E98239805}"/>
                </a:ext>
              </a:extLst>
            </p:cNvPr>
            <p:cNvSpPr txBox="1"/>
            <p:nvPr/>
          </p:nvSpPr>
          <p:spPr>
            <a:xfrm>
              <a:off x="3586071" y="1377753"/>
              <a:ext cx="222969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Asesoramos en materia de alta tecnología y avances en el sector</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grpSp>
      <p:pic>
        <p:nvPicPr>
          <p:cNvPr id="17" name="Imagen 16" descr="Forma&#10;&#10;Descripción generada automáticamente con confianza baja">
            <a:extLst>
              <a:ext uri="{FF2B5EF4-FFF2-40B4-BE49-F238E27FC236}">
                <a16:creationId xmlns:a16="http://schemas.microsoft.com/office/drawing/2014/main" id="{25B1A557-B338-9329-C317-868413AB1E6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75957" y="4010259"/>
            <a:ext cx="464931" cy="464931"/>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0DE06B67-FBCF-B3F1-16C4-68C01C4310C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32453" y="2636984"/>
            <a:ext cx="480158" cy="480158"/>
          </a:xfrm>
          <a:prstGeom prst="rect">
            <a:avLst/>
          </a:prstGeom>
        </p:spPr>
      </p:pic>
      <p:pic>
        <p:nvPicPr>
          <p:cNvPr id="24" name="Imagen 23" descr="Forma&#10;&#10;Descripción generada automáticamente con confianza baja">
            <a:extLst>
              <a:ext uri="{FF2B5EF4-FFF2-40B4-BE49-F238E27FC236}">
                <a16:creationId xmlns:a16="http://schemas.microsoft.com/office/drawing/2014/main" id="{432D84AF-5C86-4683-A670-A240DCA4C9E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65116" y="2562488"/>
            <a:ext cx="580991" cy="580991"/>
          </a:xfrm>
          <a:prstGeom prst="rect">
            <a:avLst/>
          </a:prstGeom>
        </p:spPr>
      </p:pic>
      <p:grpSp>
        <p:nvGrpSpPr>
          <p:cNvPr id="10" name="Grupo 9">
            <a:extLst>
              <a:ext uri="{FF2B5EF4-FFF2-40B4-BE49-F238E27FC236}">
                <a16:creationId xmlns:a16="http://schemas.microsoft.com/office/drawing/2014/main" id="{072C9511-F70E-480F-DB8D-AB5EE2AE509C}"/>
              </a:ext>
            </a:extLst>
          </p:cNvPr>
          <p:cNvGrpSpPr/>
          <p:nvPr/>
        </p:nvGrpSpPr>
        <p:grpSpPr>
          <a:xfrm>
            <a:off x="1298750" y="3847470"/>
            <a:ext cx="2971730" cy="2245465"/>
            <a:chOff x="1298750" y="2487883"/>
            <a:chExt cx="2971730" cy="2245465"/>
          </a:xfrm>
        </p:grpSpPr>
        <p:sp>
          <p:nvSpPr>
            <p:cNvPr id="2" name="Paralelogramo 1">
              <a:extLst>
                <a:ext uri="{FF2B5EF4-FFF2-40B4-BE49-F238E27FC236}">
                  <a16:creationId xmlns:a16="http://schemas.microsoft.com/office/drawing/2014/main" id="{9D2AD579-4E4D-3A18-5B91-3C3EEDA3E63B}"/>
                </a:ext>
              </a:extLst>
            </p:cNvPr>
            <p:cNvSpPr/>
            <p:nvPr/>
          </p:nvSpPr>
          <p:spPr>
            <a:xfrm>
              <a:off x="1298751" y="2504664"/>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6" name="TextBox 214">
              <a:extLst>
                <a:ext uri="{FF2B5EF4-FFF2-40B4-BE49-F238E27FC236}">
                  <a16:creationId xmlns:a16="http://schemas.microsoft.com/office/drawing/2014/main" id="{2DDB9608-54F3-EF42-79B3-A0A15BB64F98}"/>
                </a:ext>
              </a:extLst>
            </p:cNvPr>
            <p:cNvSpPr txBox="1"/>
            <p:nvPr/>
          </p:nvSpPr>
          <p:spPr>
            <a:xfrm>
              <a:off x="2374364" y="2487883"/>
              <a:ext cx="1521171"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Financiación</a:t>
              </a:r>
            </a:p>
          </p:txBody>
        </p:sp>
        <p:sp>
          <p:nvSpPr>
            <p:cNvPr id="67" name="TextBox 215">
              <a:extLst>
                <a:ext uri="{FF2B5EF4-FFF2-40B4-BE49-F238E27FC236}">
                  <a16:creationId xmlns:a16="http://schemas.microsoft.com/office/drawing/2014/main" id="{A89210E9-617D-53FA-2251-62C9E22DC4B2}"/>
                </a:ext>
              </a:extLst>
            </p:cNvPr>
            <p:cNvSpPr txBox="1"/>
            <p:nvPr/>
          </p:nvSpPr>
          <p:spPr>
            <a:xfrm>
              <a:off x="2374364" y="2689330"/>
              <a:ext cx="189611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Apoyamos en la búsqueda de financiación pública y privada</a:t>
              </a:r>
            </a:p>
          </p:txBody>
        </p:sp>
        <p:sp>
          <p:nvSpPr>
            <p:cNvPr id="120" name="Paralelogramo 119">
              <a:extLst>
                <a:ext uri="{FF2B5EF4-FFF2-40B4-BE49-F238E27FC236}">
                  <a16:creationId xmlns:a16="http://schemas.microsoft.com/office/drawing/2014/main" id="{CF4369D2-250A-83C0-A641-E4177527EB0A}"/>
                </a:ext>
              </a:extLst>
            </p:cNvPr>
            <p:cNvSpPr/>
            <p:nvPr/>
          </p:nvSpPr>
          <p:spPr>
            <a:xfrm>
              <a:off x="1298750" y="3871574"/>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5" name="TextBox 214">
              <a:extLst>
                <a:ext uri="{FF2B5EF4-FFF2-40B4-BE49-F238E27FC236}">
                  <a16:creationId xmlns:a16="http://schemas.microsoft.com/office/drawing/2014/main" id="{447E9D7A-AA7C-19F1-B3CF-8255D4AB8934}"/>
                </a:ext>
              </a:extLst>
            </p:cNvPr>
            <p:cNvSpPr txBox="1"/>
            <p:nvPr/>
          </p:nvSpPr>
          <p:spPr>
            <a:xfrm>
              <a:off x="2374363" y="3854793"/>
              <a:ext cx="1521171"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Acceso a recursos</a:t>
              </a:r>
            </a:p>
          </p:txBody>
        </p:sp>
        <p:sp>
          <p:nvSpPr>
            <p:cNvPr id="136" name="TextBox 215">
              <a:extLst>
                <a:ext uri="{FF2B5EF4-FFF2-40B4-BE49-F238E27FC236}">
                  <a16:creationId xmlns:a16="http://schemas.microsoft.com/office/drawing/2014/main" id="{BB054E60-24F0-E518-EECF-2873D7F16E56}"/>
                </a:ext>
              </a:extLst>
            </p:cNvPr>
            <p:cNvSpPr txBox="1"/>
            <p:nvPr/>
          </p:nvSpPr>
          <p:spPr>
            <a:xfrm>
              <a:off x="2374363" y="4056240"/>
              <a:ext cx="1828303" cy="677108"/>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 través de la red de acuerdos marco con entidades de I+D e instituciones</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pic>
          <p:nvPicPr>
            <p:cNvPr id="20" name="Imagen 19" descr="Forma&#10;&#10;Descripción generada automáticamente con confianza baja">
              <a:extLst>
                <a:ext uri="{FF2B5EF4-FFF2-40B4-BE49-F238E27FC236}">
                  <a16:creationId xmlns:a16="http://schemas.microsoft.com/office/drawing/2014/main" id="{949B0A39-2FEC-8113-5A59-24CAD1B67C99}"/>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483159" y="3908792"/>
              <a:ext cx="599021" cy="599021"/>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4778895A-A10A-8B15-C854-FFAF0EA25CA7}"/>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00018" y="2583420"/>
              <a:ext cx="544565" cy="544565"/>
            </a:xfrm>
            <a:prstGeom prst="rect">
              <a:avLst/>
            </a:prstGeom>
          </p:spPr>
        </p:pic>
      </p:grpSp>
      <p:pic>
        <p:nvPicPr>
          <p:cNvPr id="30" name="Imagen 29" descr="Forma&#10;&#10;Descripción generada automáticamente con confianza baja">
            <a:extLst>
              <a:ext uri="{FF2B5EF4-FFF2-40B4-BE49-F238E27FC236}">
                <a16:creationId xmlns:a16="http://schemas.microsoft.com/office/drawing/2014/main" id="{6E7D0E74-791F-AACD-EBB3-FB381255035F}"/>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04019" y="3967510"/>
            <a:ext cx="544565" cy="544565"/>
          </a:xfrm>
          <a:prstGeom prst="rect">
            <a:avLst/>
          </a:prstGeom>
        </p:spPr>
      </p:pic>
      <p:sp>
        <p:nvSpPr>
          <p:cNvPr id="138" name="Paralelogramo 137">
            <a:extLst>
              <a:ext uri="{FF2B5EF4-FFF2-40B4-BE49-F238E27FC236}">
                <a16:creationId xmlns:a16="http://schemas.microsoft.com/office/drawing/2014/main" id="{E640E0EB-A687-C5A0-B00F-4B2E33BDAC9E}"/>
              </a:ext>
            </a:extLst>
          </p:cNvPr>
          <p:cNvSpPr/>
          <p:nvPr/>
        </p:nvSpPr>
        <p:spPr>
          <a:xfrm>
            <a:off x="4587298" y="5224034"/>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39" name="Paralelogramo 138">
            <a:extLst>
              <a:ext uri="{FF2B5EF4-FFF2-40B4-BE49-F238E27FC236}">
                <a16:creationId xmlns:a16="http://schemas.microsoft.com/office/drawing/2014/main" id="{C880A749-4835-8C75-CC25-AD8984B1311F}"/>
              </a:ext>
            </a:extLst>
          </p:cNvPr>
          <p:cNvSpPr/>
          <p:nvPr/>
        </p:nvSpPr>
        <p:spPr>
          <a:xfrm>
            <a:off x="7875846" y="5238485"/>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nvGrpSpPr>
          <p:cNvPr id="141" name="Group 146">
            <a:extLst>
              <a:ext uri="{FF2B5EF4-FFF2-40B4-BE49-F238E27FC236}">
                <a16:creationId xmlns:a16="http://schemas.microsoft.com/office/drawing/2014/main" id="{F141F6CF-5AED-CF72-C095-FA793437AC7E}"/>
              </a:ext>
            </a:extLst>
          </p:cNvPr>
          <p:cNvGrpSpPr/>
          <p:nvPr/>
        </p:nvGrpSpPr>
        <p:grpSpPr>
          <a:xfrm>
            <a:off x="5725228" y="5224034"/>
            <a:ext cx="1828303" cy="709278"/>
            <a:chOff x="3586071" y="1176306"/>
            <a:chExt cx="2229696" cy="709278"/>
          </a:xfrm>
        </p:grpSpPr>
        <p:sp>
          <p:nvSpPr>
            <p:cNvPr id="148" name="TextBox 214">
              <a:extLst>
                <a:ext uri="{FF2B5EF4-FFF2-40B4-BE49-F238E27FC236}">
                  <a16:creationId xmlns:a16="http://schemas.microsoft.com/office/drawing/2014/main" id="{2E59EF47-87D9-1E00-2DDC-91B67AD72D59}"/>
                </a:ext>
              </a:extLst>
            </p:cNvPr>
            <p:cNvSpPr txBox="1"/>
            <p:nvPr/>
          </p:nvSpPr>
          <p:spPr>
            <a:xfrm>
              <a:off x="3586071" y="1176306"/>
              <a:ext cx="1955991"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Análisis y estrategia</a:t>
              </a:r>
            </a:p>
          </p:txBody>
        </p:sp>
        <p:sp>
          <p:nvSpPr>
            <p:cNvPr id="149" name="TextBox 215">
              <a:extLst>
                <a:ext uri="{FF2B5EF4-FFF2-40B4-BE49-F238E27FC236}">
                  <a16:creationId xmlns:a16="http://schemas.microsoft.com/office/drawing/2014/main" id="{68B47AC0-850D-2AC8-320F-99BE72213C45}"/>
                </a:ext>
              </a:extLst>
            </p:cNvPr>
            <p:cNvSpPr txBox="1"/>
            <p:nvPr/>
          </p:nvSpPr>
          <p:spPr>
            <a:xfrm>
              <a:off x="3586071" y="1377753"/>
              <a:ext cx="222969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Apoyamos en la toma de decisiones de alto nivel como asesores expertos</a:t>
              </a:r>
            </a:p>
          </p:txBody>
        </p:sp>
      </p:grpSp>
      <p:grpSp>
        <p:nvGrpSpPr>
          <p:cNvPr id="142" name="Group 146">
            <a:extLst>
              <a:ext uri="{FF2B5EF4-FFF2-40B4-BE49-F238E27FC236}">
                <a16:creationId xmlns:a16="http://schemas.microsoft.com/office/drawing/2014/main" id="{415EC7D9-284B-8B98-B4EF-D558BFC6C17D}"/>
              </a:ext>
            </a:extLst>
          </p:cNvPr>
          <p:cNvGrpSpPr/>
          <p:nvPr/>
        </p:nvGrpSpPr>
        <p:grpSpPr>
          <a:xfrm>
            <a:off x="8986884" y="5262105"/>
            <a:ext cx="1828303" cy="709278"/>
            <a:chOff x="3586071" y="1176306"/>
            <a:chExt cx="2229696" cy="709278"/>
          </a:xfrm>
        </p:grpSpPr>
        <p:sp>
          <p:nvSpPr>
            <p:cNvPr id="146" name="TextBox 214">
              <a:extLst>
                <a:ext uri="{FF2B5EF4-FFF2-40B4-BE49-F238E27FC236}">
                  <a16:creationId xmlns:a16="http://schemas.microsoft.com/office/drawing/2014/main" id="{D7B71A7A-3E20-556B-5C1A-15E19F271F85}"/>
                </a:ext>
              </a:extLst>
            </p:cNvPr>
            <p:cNvSpPr txBox="1"/>
            <p:nvPr/>
          </p:nvSpPr>
          <p:spPr>
            <a:xfrm>
              <a:off x="3586071" y="1176306"/>
              <a:ext cx="1855135"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Actualidad</a:t>
              </a:r>
            </a:p>
          </p:txBody>
        </p:sp>
        <p:sp>
          <p:nvSpPr>
            <p:cNvPr id="147" name="TextBox 215">
              <a:extLst>
                <a:ext uri="{FF2B5EF4-FFF2-40B4-BE49-F238E27FC236}">
                  <a16:creationId xmlns:a16="http://schemas.microsoft.com/office/drawing/2014/main" id="{9ECADCBE-158B-FE4A-61FF-4F64FCC74C9C}"/>
                </a:ext>
              </a:extLst>
            </p:cNvPr>
            <p:cNvSpPr txBox="1"/>
            <p:nvPr/>
          </p:nvSpPr>
          <p:spPr>
            <a:xfrm>
              <a:off x="3586071" y="1377753"/>
              <a:ext cx="222969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Informamos sobre la actualidad política y legislativa en España</a:t>
              </a:r>
            </a:p>
          </p:txBody>
        </p:sp>
      </p:grpSp>
      <p:pic>
        <p:nvPicPr>
          <p:cNvPr id="28" name="Imagen 27" descr="Forma&#10;&#10;Descripción generada automáticamente con confianza baja">
            <a:extLst>
              <a:ext uri="{FF2B5EF4-FFF2-40B4-BE49-F238E27FC236}">
                <a16:creationId xmlns:a16="http://schemas.microsoft.com/office/drawing/2014/main" id="{120E9940-3630-F8AC-0C4D-C7EAC5B91E26}"/>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79802" y="5369215"/>
            <a:ext cx="495059" cy="495059"/>
          </a:xfrm>
          <a:prstGeom prst="rect">
            <a:avLst/>
          </a:prstGeom>
        </p:spPr>
      </p:pic>
      <p:pic>
        <p:nvPicPr>
          <p:cNvPr id="41" name="Imagen 40" descr="Forma&#10;&#10;Descripción generada automáticamente con confianza baja">
            <a:extLst>
              <a:ext uri="{FF2B5EF4-FFF2-40B4-BE49-F238E27FC236}">
                <a16:creationId xmlns:a16="http://schemas.microsoft.com/office/drawing/2014/main" id="{C954584F-895B-31C0-CCF8-32F5678768DD}"/>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798199" y="5339509"/>
            <a:ext cx="495320" cy="495320"/>
          </a:xfrm>
          <a:prstGeom prst="rect">
            <a:avLst/>
          </a:prstGeom>
        </p:spPr>
      </p:pic>
      <p:sp>
        <p:nvSpPr>
          <p:cNvPr id="11" name="Paralelogramo 10">
            <a:extLst>
              <a:ext uri="{FF2B5EF4-FFF2-40B4-BE49-F238E27FC236}">
                <a16:creationId xmlns:a16="http://schemas.microsoft.com/office/drawing/2014/main" id="{31386E42-D03C-1B86-2BC6-16FA08D601A5}"/>
              </a:ext>
            </a:extLst>
          </p:cNvPr>
          <p:cNvSpPr/>
          <p:nvPr/>
        </p:nvSpPr>
        <p:spPr>
          <a:xfrm>
            <a:off x="1304241" y="2539130"/>
            <a:ext cx="914400" cy="72000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nvGrpSpPr>
          <p:cNvPr id="12" name="Group 146">
            <a:extLst>
              <a:ext uri="{FF2B5EF4-FFF2-40B4-BE49-F238E27FC236}">
                <a16:creationId xmlns:a16="http://schemas.microsoft.com/office/drawing/2014/main" id="{8AFA8B86-8272-61F7-48A2-4DCB9AC04EB2}"/>
              </a:ext>
            </a:extLst>
          </p:cNvPr>
          <p:cNvGrpSpPr/>
          <p:nvPr/>
        </p:nvGrpSpPr>
        <p:grpSpPr>
          <a:xfrm>
            <a:off x="2379854" y="2547522"/>
            <a:ext cx="1828303" cy="709278"/>
            <a:chOff x="3586071" y="1176306"/>
            <a:chExt cx="2229696" cy="709278"/>
          </a:xfrm>
        </p:grpSpPr>
        <p:sp>
          <p:nvSpPr>
            <p:cNvPr id="13" name="TextBox 214">
              <a:extLst>
                <a:ext uri="{FF2B5EF4-FFF2-40B4-BE49-F238E27FC236}">
                  <a16:creationId xmlns:a16="http://schemas.microsoft.com/office/drawing/2014/main" id="{591FC3F6-9C03-D8BE-6303-D65FFF4D252A}"/>
                </a:ext>
              </a:extLst>
            </p:cNvPr>
            <p:cNvSpPr txBox="1"/>
            <p:nvPr/>
          </p:nvSpPr>
          <p:spPr>
            <a:xfrm>
              <a:off x="3586071" y="1176306"/>
              <a:ext cx="1855135"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Representación</a:t>
              </a:r>
            </a:p>
          </p:txBody>
        </p:sp>
        <p:sp>
          <p:nvSpPr>
            <p:cNvPr id="14" name="TextBox 215">
              <a:extLst>
                <a:ext uri="{FF2B5EF4-FFF2-40B4-BE49-F238E27FC236}">
                  <a16:creationId xmlns:a16="http://schemas.microsoft.com/office/drawing/2014/main" id="{52E4049A-1A47-7D9C-E04B-9F1E6D1EA1F8}"/>
                </a:ext>
              </a:extLst>
            </p:cNvPr>
            <p:cNvSpPr txBox="1"/>
            <p:nvPr/>
          </p:nvSpPr>
          <p:spPr>
            <a:xfrm>
              <a:off x="3586071" y="1377753"/>
              <a:ext cx="222969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Representamos a una industria particular ante las instituciones</a:t>
              </a:r>
            </a:p>
          </p:txBody>
        </p:sp>
      </p:grpSp>
      <p:pic>
        <p:nvPicPr>
          <p:cNvPr id="18" name="Imagen 17" descr="Forma&#10;&#10;Descripción generada automáticamente con confianza baja">
            <a:extLst>
              <a:ext uri="{FF2B5EF4-FFF2-40B4-BE49-F238E27FC236}">
                <a16:creationId xmlns:a16="http://schemas.microsoft.com/office/drawing/2014/main" id="{25ED6764-24F2-3437-92AE-07FD04833AF8}"/>
              </a:ext>
            </a:extLst>
          </p:cNvPr>
          <p:cNvPicPr>
            <a:picLocks noChangeAspect="1"/>
          </p:cNvPicPr>
          <p:nvPr/>
        </p:nvPicPr>
        <p:blipFill>
          <a:blip r:embed="rId19">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453539" y="2489391"/>
            <a:ext cx="599021" cy="599021"/>
          </a:xfrm>
          <a:prstGeom prst="rect">
            <a:avLst/>
          </a:prstGeom>
        </p:spPr>
      </p:pic>
    </p:spTree>
    <p:extLst>
      <p:ext uri="{BB962C8B-B14F-4D97-AF65-F5344CB8AC3E}">
        <p14:creationId xmlns:p14="http://schemas.microsoft.com/office/powerpoint/2010/main" val="395824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4" y="573670"/>
            <a:ext cx="7304811"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7150082"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Representación sectorial</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AESEMI es la entidad que representa a la industria de los semiconductores en España, llevando la voz de nuestro sector ante instituciones, organismos y otras entidades para representar los intereses de nuestra industria</a:t>
            </a:r>
          </a:p>
        </p:txBody>
      </p:sp>
      <p:grpSp>
        <p:nvGrpSpPr>
          <p:cNvPr id="23" name="Grupo 22">
            <a:extLst>
              <a:ext uri="{FF2B5EF4-FFF2-40B4-BE49-F238E27FC236}">
                <a16:creationId xmlns:a16="http://schemas.microsoft.com/office/drawing/2014/main" id="{FE10E3E3-BECC-7205-5028-507C9E97D080}"/>
              </a:ext>
            </a:extLst>
          </p:cNvPr>
          <p:cNvGrpSpPr/>
          <p:nvPr/>
        </p:nvGrpSpPr>
        <p:grpSpPr>
          <a:xfrm>
            <a:off x="655462" y="3448028"/>
            <a:ext cx="3464929" cy="2571935"/>
            <a:chOff x="655462" y="3498828"/>
            <a:chExt cx="3464929" cy="2571935"/>
          </a:xfrm>
        </p:grpSpPr>
        <p:sp>
          <p:nvSpPr>
            <p:cNvPr id="13" name="CuadroTexto 12">
              <a:extLst>
                <a:ext uri="{FF2B5EF4-FFF2-40B4-BE49-F238E27FC236}">
                  <a16:creationId xmlns:a16="http://schemas.microsoft.com/office/drawing/2014/main" id="{35F585A7-384B-7B0A-093D-E1080B426578}"/>
                </a:ext>
              </a:extLst>
            </p:cNvPr>
            <p:cNvSpPr txBox="1"/>
            <p:nvPr/>
          </p:nvSpPr>
          <p:spPr>
            <a:xfrm>
              <a:off x="655462" y="3498828"/>
              <a:ext cx="3464929" cy="584775"/>
            </a:xfrm>
            <a:prstGeom prst="rect">
              <a:avLst/>
            </a:prstGeom>
            <a:noFill/>
          </p:spPr>
          <p:txBody>
            <a:bodyPr wrap="square">
              <a:spAutoFit/>
            </a:bodyPr>
            <a:lstStyle/>
            <a:p>
              <a:pPr algn="ctr">
                <a:spcAft>
                  <a:spcPts val="1200"/>
                </a:spcAft>
                <a:buClr>
                  <a:srgbClr val="405888"/>
                </a:buClr>
              </a:pPr>
              <a:r>
                <a:rPr lang="es-ES" sz="1600" b="1" dirty="0">
                  <a:latin typeface="Poppins" panose="00000500000000000000" pitchFamily="2" charset="0"/>
                  <a:cs typeface="Poppins" panose="00000500000000000000" pitchFamily="2" charset="0"/>
                </a:rPr>
                <a:t>Relaciones con las instituciones</a:t>
              </a:r>
            </a:p>
          </p:txBody>
        </p:sp>
        <p:sp>
          <p:nvSpPr>
            <p:cNvPr id="16" name="TextBox 13">
              <a:extLst>
                <a:ext uri="{FF2B5EF4-FFF2-40B4-BE49-F238E27FC236}">
                  <a16:creationId xmlns:a16="http://schemas.microsoft.com/office/drawing/2014/main" id="{EE9A3BDB-A1C5-48EC-FEB8-4D16579DADDE}"/>
                </a:ext>
              </a:extLst>
            </p:cNvPr>
            <p:cNvSpPr txBox="1"/>
            <p:nvPr/>
          </p:nvSpPr>
          <p:spPr>
            <a:xfrm>
              <a:off x="894950" y="4039438"/>
              <a:ext cx="2985953" cy="2031325"/>
            </a:xfrm>
            <a:prstGeom prst="rect">
              <a:avLst/>
            </a:prstGeom>
            <a:noFill/>
          </p:spPr>
          <p:txBody>
            <a:bodyPr wrap="square" lIns="0" rtlCol="0">
              <a:spAutoFit/>
            </a:bodyPr>
            <a:lstStyle/>
            <a:p>
              <a:pPr algn="ctr"/>
              <a:r>
                <a:rPr lang="es-ES" sz="1400" dirty="0">
                  <a:latin typeface="Poppins Light" pitchFamily="2" charset="77"/>
                  <a:ea typeface="Roboto Slab" pitchFamily="2" charset="0"/>
                  <a:cs typeface="Poppins Light" pitchFamily="2" charset="77"/>
                </a:rPr>
                <a:t>AESEMI traslada los posicionamientos, iniciativas y demandas de la asociación a las diferentes instituciones y grupos políticos, a todos los niveles, para </a:t>
              </a:r>
              <a:r>
                <a:rPr lang="es-ES" sz="1400" b="1" dirty="0">
                  <a:latin typeface="Poppins Light" pitchFamily="2" charset="77"/>
                  <a:ea typeface="Roboto Slab" pitchFamily="2" charset="0"/>
                  <a:cs typeface="Poppins Light" pitchFamily="2" charset="77"/>
                </a:rPr>
                <a:t>impulsar un marco normativo alineado con las necesidades de los Asociados</a:t>
              </a:r>
              <a:r>
                <a:rPr lang="es-ES" sz="1400" dirty="0">
                  <a:latin typeface="Poppins Light" pitchFamily="2" charset="77"/>
                  <a:ea typeface="Roboto Slab" pitchFamily="2" charset="0"/>
                  <a:cs typeface="Poppins Light" pitchFamily="2" charset="77"/>
                </a:rPr>
                <a:t>.</a:t>
              </a:r>
            </a:p>
            <a:p>
              <a:pPr algn="ctr"/>
              <a:endParaRPr lang="es-ES" sz="1400" dirty="0">
                <a:latin typeface="Poppins Light" pitchFamily="2" charset="77"/>
                <a:ea typeface="Roboto Slab" pitchFamily="2" charset="0"/>
                <a:cs typeface="Poppins Light" pitchFamily="2" charset="77"/>
              </a:endParaRPr>
            </a:p>
          </p:txBody>
        </p:sp>
      </p:grpSp>
      <p:grpSp>
        <p:nvGrpSpPr>
          <p:cNvPr id="22" name="Grupo 21">
            <a:extLst>
              <a:ext uri="{FF2B5EF4-FFF2-40B4-BE49-F238E27FC236}">
                <a16:creationId xmlns:a16="http://schemas.microsoft.com/office/drawing/2014/main" id="{75AC4777-B1F8-B19E-7F82-81A4201590EF}"/>
              </a:ext>
            </a:extLst>
          </p:cNvPr>
          <p:cNvGrpSpPr/>
          <p:nvPr/>
        </p:nvGrpSpPr>
        <p:grpSpPr>
          <a:xfrm>
            <a:off x="4268139" y="3448028"/>
            <a:ext cx="3464929" cy="3002823"/>
            <a:chOff x="4295184" y="3515730"/>
            <a:chExt cx="3464929" cy="3002823"/>
          </a:xfrm>
        </p:grpSpPr>
        <p:sp>
          <p:nvSpPr>
            <p:cNvPr id="17" name="CuadroTexto 16">
              <a:extLst>
                <a:ext uri="{FF2B5EF4-FFF2-40B4-BE49-F238E27FC236}">
                  <a16:creationId xmlns:a16="http://schemas.microsoft.com/office/drawing/2014/main" id="{0BF8B268-5965-357D-EB95-B2241693F428}"/>
                </a:ext>
              </a:extLst>
            </p:cNvPr>
            <p:cNvSpPr txBox="1"/>
            <p:nvPr/>
          </p:nvSpPr>
          <p:spPr>
            <a:xfrm>
              <a:off x="4295184" y="3515730"/>
              <a:ext cx="3464929" cy="584775"/>
            </a:xfrm>
            <a:prstGeom prst="rect">
              <a:avLst/>
            </a:prstGeom>
            <a:noFill/>
          </p:spPr>
          <p:txBody>
            <a:bodyPr wrap="square">
              <a:spAutoFit/>
            </a:bodyPr>
            <a:lstStyle/>
            <a:p>
              <a:pPr algn="ctr">
                <a:spcAft>
                  <a:spcPts val="1200"/>
                </a:spcAft>
                <a:buClr>
                  <a:srgbClr val="405888"/>
                </a:buClr>
              </a:pPr>
              <a:r>
                <a:rPr lang="es-ES" sz="1600" b="1" dirty="0">
                  <a:latin typeface="Poppins" panose="00000500000000000000" pitchFamily="2" charset="0"/>
                  <a:cs typeface="Poppins" panose="00000500000000000000" pitchFamily="2" charset="0"/>
                </a:rPr>
                <a:t>Alianzas con organismos y otras entidades</a:t>
              </a:r>
            </a:p>
          </p:txBody>
        </p:sp>
        <p:sp>
          <p:nvSpPr>
            <p:cNvPr id="18" name="TextBox 13">
              <a:extLst>
                <a:ext uri="{FF2B5EF4-FFF2-40B4-BE49-F238E27FC236}">
                  <a16:creationId xmlns:a16="http://schemas.microsoft.com/office/drawing/2014/main" id="{A60C3A6C-B64D-60B8-314E-2370E7F88AF5}"/>
                </a:ext>
              </a:extLst>
            </p:cNvPr>
            <p:cNvSpPr txBox="1"/>
            <p:nvPr/>
          </p:nvSpPr>
          <p:spPr>
            <a:xfrm>
              <a:off x="4534672" y="4056340"/>
              <a:ext cx="2985953" cy="2462213"/>
            </a:xfrm>
            <a:prstGeom prst="rect">
              <a:avLst/>
            </a:prstGeom>
            <a:noFill/>
          </p:spPr>
          <p:txBody>
            <a:bodyPr wrap="square" lIns="0" rtlCol="0">
              <a:spAutoFit/>
            </a:bodyPr>
            <a:lstStyle/>
            <a:p>
              <a:pPr algn="ctr"/>
              <a:r>
                <a:rPr lang="es-ES" sz="1400" dirty="0">
                  <a:latin typeface="Poppins Light" pitchFamily="2" charset="77"/>
                  <a:ea typeface="Roboto Slab" pitchFamily="2" charset="0"/>
                  <a:cs typeface="Poppins Light" pitchFamily="2" charset="77"/>
                </a:rPr>
                <a:t>La asociación tiene como objetivo </a:t>
              </a:r>
              <a:r>
                <a:rPr lang="es-ES" sz="1400" b="1" dirty="0">
                  <a:latin typeface="Poppins Light" pitchFamily="2" charset="77"/>
                  <a:ea typeface="Roboto Slab" pitchFamily="2" charset="0"/>
                  <a:cs typeface="Poppins Light" pitchFamily="2" charset="77"/>
                </a:rPr>
                <a:t>impulsar las alianzas con agentes sociales, organizaciones públicas y privadas y otras asociaciones </a:t>
              </a:r>
              <a:r>
                <a:rPr lang="es-ES" sz="1400" dirty="0">
                  <a:latin typeface="Poppins Light" pitchFamily="2" charset="77"/>
                  <a:ea typeface="Roboto Slab" pitchFamily="2" charset="0"/>
                  <a:cs typeface="Poppins Light" pitchFamily="2" charset="77"/>
                </a:rPr>
                <a:t>para crear un marco de relacionamiento estratégico que impulse a nuestro sector y a AESEMI. </a:t>
              </a:r>
            </a:p>
            <a:p>
              <a:pPr algn="ctr"/>
              <a:endParaRPr lang="es-ES" sz="1400" dirty="0">
                <a:latin typeface="Poppins Light" pitchFamily="2" charset="77"/>
                <a:ea typeface="Roboto Slab" pitchFamily="2" charset="0"/>
                <a:cs typeface="Poppins Light" pitchFamily="2" charset="77"/>
              </a:endParaRPr>
            </a:p>
            <a:p>
              <a:pPr algn="ctr"/>
              <a:endParaRPr lang="es-ES" sz="1400" dirty="0">
                <a:latin typeface="Poppins Light" pitchFamily="2" charset="77"/>
                <a:ea typeface="Roboto Slab" pitchFamily="2" charset="0"/>
                <a:cs typeface="Poppins Light" pitchFamily="2" charset="77"/>
              </a:endParaRPr>
            </a:p>
          </p:txBody>
        </p:sp>
      </p:grpSp>
      <p:grpSp>
        <p:nvGrpSpPr>
          <p:cNvPr id="21" name="Grupo 20">
            <a:extLst>
              <a:ext uri="{FF2B5EF4-FFF2-40B4-BE49-F238E27FC236}">
                <a16:creationId xmlns:a16="http://schemas.microsoft.com/office/drawing/2014/main" id="{B4BB9C71-F10F-C4DD-FD9A-53C246E96632}"/>
              </a:ext>
            </a:extLst>
          </p:cNvPr>
          <p:cNvGrpSpPr/>
          <p:nvPr/>
        </p:nvGrpSpPr>
        <p:grpSpPr>
          <a:xfrm>
            <a:off x="7880817" y="3448028"/>
            <a:ext cx="3464929" cy="2787379"/>
            <a:chOff x="7880817" y="3515730"/>
            <a:chExt cx="3464929" cy="2787379"/>
          </a:xfrm>
        </p:grpSpPr>
        <p:sp>
          <p:nvSpPr>
            <p:cNvPr id="19" name="CuadroTexto 18">
              <a:extLst>
                <a:ext uri="{FF2B5EF4-FFF2-40B4-BE49-F238E27FC236}">
                  <a16:creationId xmlns:a16="http://schemas.microsoft.com/office/drawing/2014/main" id="{92E674FD-34BD-EBE4-1E78-17275ADFD465}"/>
                </a:ext>
              </a:extLst>
            </p:cNvPr>
            <p:cNvSpPr txBox="1"/>
            <p:nvPr/>
          </p:nvSpPr>
          <p:spPr>
            <a:xfrm>
              <a:off x="7880817" y="3515730"/>
              <a:ext cx="3464929" cy="584775"/>
            </a:xfrm>
            <a:prstGeom prst="rect">
              <a:avLst/>
            </a:prstGeom>
            <a:noFill/>
          </p:spPr>
          <p:txBody>
            <a:bodyPr wrap="square">
              <a:spAutoFit/>
            </a:bodyPr>
            <a:lstStyle/>
            <a:p>
              <a:pPr algn="ctr">
                <a:spcAft>
                  <a:spcPts val="1200"/>
                </a:spcAft>
                <a:buClr>
                  <a:srgbClr val="405888"/>
                </a:buClr>
              </a:pPr>
              <a:r>
                <a:rPr lang="es-ES" sz="1600" b="1" dirty="0">
                  <a:latin typeface="Poppins" panose="00000500000000000000" pitchFamily="2" charset="0"/>
                  <a:cs typeface="Poppins" panose="00000500000000000000" pitchFamily="2" charset="0"/>
                </a:rPr>
                <a:t>Representación nacional e internacional</a:t>
              </a:r>
            </a:p>
          </p:txBody>
        </p:sp>
        <p:sp>
          <p:nvSpPr>
            <p:cNvPr id="20" name="TextBox 13">
              <a:extLst>
                <a:ext uri="{FF2B5EF4-FFF2-40B4-BE49-F238E27FC236}">
                  <a16:creationId xmlns:a16="http://schemas.microsoft.com/office/drawing/2014/main" id="{37F730CA-67DA-C0B9-B98E-A7161E70BBE9}"/>
                </a:ext>
              </a:extLst>
            </p:cNvPr>
            <p:cNvSpPr txBox="1"/>
            <p:nvPr/>
          </p:nvSpPr>
          <p:spPr>
            <a:xfrm>
              <a:off x="8120305" y="4056340"/>
              <a:ext cx="2985953" cy="2246769"/>
            </a:xfrm>
            <a:prstGeom prst="rect">
              <a:avLst/>
            </a:prstGeom>
            <a:noFill/>
          </p:spPr>
          <p:txBody>
            <a:bodyPr wrap="square" lIns="0" rtlCol="0">
              <a:spAutoFit/>
            </a:bodyPr>
            <a:lstStyle/>
            <a:p>
              <a:pPr algn="ctr"/>
              <a:r>
                <a:rPr lang="es-ES" sz="1400" dirty="0">
                  <a:latin typeface="Poppins Light" pitchFamily="2" charset="77"/>
                  <a:ea typeface="Roboto Slab" pitchFamily="2" charset="0"/>
                  <a:cs typeface="Poppins Light" pitchFamily="2" charset="77"/>
                </a:rPr>
                <a:t>AESEMI trabaja para </a:t>
              </a:r>
              <a:r>
                <a:rPr lang="es-ES" sz="1400" b="1" dirty="0">
                  <a:latin typeface="Poppins Light" pitchFamily="2" charset="77"/>
                  <a:ea typeface="Roboto Slab" pitchFamily="2" charset="0"/>
                  <a:cs typeface="Poppins Light" pitchFamily="2" charset="77"/>
                </a:rPr>
                <a:t>desarrollar el ecosistema nacional de semiconductores</a:t>
              </a:r>
              <a:r>
                <a:rPr lang="es-ES" sz="1400" dirty="0">
                  <a:latin typeface="Poppins Light" pitchFamily="2" charset="77"/>
                  <a:ea typeface="Roboto Slab" pitchFamily="2" charset="0"/>
                  <a:cs typeface="Poppins Light" pitchFamily="2" charset="77"/>
                </a:rPr>
                <a:t>, impulsando las relaciones de la industria dentro y fuera nuestro país, </a:t>
              </a:r>
              <a:r>
                <a:rPr lang="es-ES" sz="1400" b="1" dirty="0">
                  <a:latin typeface="Poppins Light" pitchFamily="2" charset="77"/>
                  <a:ea typeface="Roboto Slab" pitchFamily="2" charset="0"/>
                  <a:cs typeface="Poppins Light" pitchFamily="2" charset="77"/>
                </a:rPr>
                <a:t>generando oportunidades </a:t>
              </a:r>
              <a:r>
                <a:rPr lang="es-ES" sz="1400" dirty="0">
                  <a:latin typeface="Poppins Light" pitchFamily="2" charset="77"/>
                  <a:ea typeface="Roboto Slab" pitchFamily="2" charset="0"/>
                  <a:cs typeface="Poppins Light" pitchFamily="2" charset="77"/>
                </a:rPr>
                <a:t>para nuestros asociados y estimulando el sector de manera transversal.</a:t>
              </a:r>
            </a:p>
            <a:p>
              <a:pPr algn="ctr"/>
              <a:endParaRPr lang="es-ES" sz="1400" dirty="0">
                <a:latin typeface="Poppins Light" pitchFamily="2" charset="77"/>
                <a:ea typeface="Roboto Slab" pitchFamily="2" charset="0"/>
                <a:cs typeface="Poppins Light" pitchFamily="2" charset="77"/>
              </a:endParaRPr>
            </a:p>
          </p:txBody>
        </p:sp>
      </p:grpSp>
      <p:cxnSp>
        <p:nvCxnSpPr>
          <p:cNvPr id="28" name="Conector recto 27">
            <a:extLst>
              <a:ext uri="{FF2B5EF4-FFF2-40B4-BE49-F238E27FC236}">
                <a16:creationId xmlns:a16="http://schemas.microsoft.com/office/drawing/2014/main" id="{885148F0-0E74-32E8-2789-0F9E97999BF6}"/>
              </a:ext>
            </a:extLst>
          </p:cNvPr>
          <p:cNvCxnSpPr>
            <a:cxnSpLocks/>
          </p:cNvCxnSpPr>
          <p:nvPr/>
        </p:nvCxnSpPr>
        <p:spPr>
          <a:xfrm>
            <a:off x="4127500" y="2806700"/>
            <a:ext cx="0" cy="3111500"/>
          </a:xfrm>
          <a:prstGeom prst="line">
            <a:avLst/>
          </a:prstGeom>
          <a:ln>
            <a:solidFill>
              <a:srgbClr val="405888"/>
            </a:solidFill>
          </a:ln>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6EF7EADC-82E1-6661-5E41-821E7D68C164}"/>
              </a:ext>
            </a:extLst>
          </p:cNvPr>
          <p:cNvCxnSpPr>
            <a:cxnSpLocks/>
          </p:cNvCxnSpPr>
          <p:nvPr/>
        </p:nvCxnSpPr>
        <p:spPr>
          <a:xfrm>
            <a:off x="7880817" y="2806700"/>
            <a:ext cx="0" cy="3111500"/>
          </a:xfrm>
          <a:prstGeom prst="line">
            <a:avLst/>
          </a:prstGeom>
          <a:ln>
            <a:solidFill>
              <a:srgbClr val="405888"/>
            </a:solidFill>
          </a:ln>
        </p:spPr>
        <p:style>
          <a:lnRef idx="1">
            <a:schemeClr val="dk1"/>
          </a:lnRef>
          <a:fillRef idx="0">
            <a:schemeClr val="dk1"/>
          </a:fillRef>
          <a:effectRef idx="0">
            <a:schemeClr val="dk1"/>
          </a:effectRef>
          <a:fontRef idx="minor">
            <a:schemeClr val="tx1"/>
          </a:fontRef>
        </p:style>
      </p:cxnSp>
      <p:pic>
        <p:nvPicPr>
          <p:cNvPr id="36" name="Imagen 35" descr="Forma&#10;&#10;Descripción generada automáticamente con confianza baja">
            <a:extLst>
              <a:ext uri="{FF2B5EF4-FFF2-40B4-BE49-F238E27FC236}">
                <a16:creationId xmlns:a16="http://schemas.microsoft.com/office/drawing/2014/main" id="{954BF2B5-B7A2-9DC6-11A1-69322FD0C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229" y="2457741"/>
            <a:ext cx="877258" cy="877258"/>
          </a:xfrm>
          <a:prstGeom prst="rect">
            <a:avLst/>
          </a:prstGeom>
        </p:spPr>
      </p:pic>
      <p:pic>
        <p:nvPicPr>
          <p:cNvPr id="40" name="Imagen 39" descr="Forma&#10;&#10;Descripción generada automáticamente con confianza baja">
            <a:extLst>
              <a:ext uri="{FF2B5EF4-FFF2-40B4-BE49-F238E27FC236}">
                <a16:creationId xmlns:a16="http://schemas.microsoft.com/office/drawing/2014/main" id="{FD495A75-C8A8-C543-E944-621D087EB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977" y="2319470"/>
            <a:ext cx="964729" cy="964729"/>
          </a:xfrm>
          <a:prstGeom prst="rect">
            <a:avLst/>
          </a:prstGeom>
        </p:spPr>
      </p:pic>
      <p:pic>
        <p:nvPicPr>
          <p:cNvPr id="44" name="Imagen 43" descr="Forma&#10;&#10;Descripción generada automáticamente con confianza baja">
            <a:extLst>
              <a:ext uri="{FF2B5EF4-FFF2-40B4-BE49-F238E27FC236}">
                <a16:creationId xmlns:a16="http://schemas.microsoft.com/office/drawing/2014/main" id="{70875A49-2595-C8B4-B7E2-680C69B23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085" y="2470673"/>
            <a:ext cx="877026" cy="877026"/>
          </a:xfrm>
          <a:prstGeom prst="rect">
            <a:avLst/>
          </a:prstGeom>
        </p:spPr>
      </p:pic>
    </p:spTree>
    <p:extLst>
      <p:ext uri="{BB962C8B-B14F-4D97-AF65-F5344CB8AC3E}">
        <p14:creationId xmlns:p14="http://schemas.microsoft.com/office/powerpoint/2010/main" val="121879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51">
            <a:extLst>
              <a:ext uri="{FF2B5EF4-FFF2-40B4-BE49-F238E27FC236}">
                <a16:creationId xmlns:a16="http://schemas.microsoft.com/office/drawing/2014/main" id="{0CCB6A8A-4E15-C926-355D-436D2FD34829}"/>
              </a:ext>
            </a:extLst>
          </p:cNvPr>
          <p:cNvSpPr/>
          <p:nvPr/>
        </p:nvSpPr>
        <p:spPr>
          <a:xfrm>
            <a:off x="-83856" y="5800668"/>
            <a:ext cx="12275856" cy="4951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Financiación</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Desde AESEMI somos conscientes de que una de las principales dificultades de las empresas del sector es el acceso a financiación, tanto pública como privada, y por ello apoyaremos y asesoraremos a nuestros asociados en esta labor</a:t>
            </a:r>
          </a:p>
        </p:txBody>
      </p:sp>
      <p:sp>
        <p:nvSpPr>
          <p:cNvPr id="24" name="CuadroTexto 23">
            <a:extLst>
              <a:ext uri="{FF2B5EF4-FFF2-40B4-BE49-F238E27FC236}">
                <a16:creationId xmlns:a16="http://schemas.microsoft.com/office/drawing/2014/main" id="{1D621AAF-D0C3-8D2C-E249-C3C88C21ADC4}"/>
              </a:ext>
            </a:extLst>
          </p:cNvPr>
          <p:cNvSpPr txBox="1"/>
          <p:nvPr/>
        </p:nvSpPr>
        <p:spPr>
          <a:xfrm>
            <a:off x="933255" y="3269238"/>
            <a:ext cx="4704156" cy="338554"/>
          </a:xfrm>
          <a:prstGeom prst="rect">
            <a:avLst/>
          </a:prstGeom>
          <a:noFill/>
        </p:spPr>
        <p:txBody>
          <a:bodyPr wrap="square" rtlCol="0">
            <a:spAutoFit/>
          </a:bodyPr>
          <a:lstStyle/>
          <a:p>
            <a:pPr algn="just">
              <a:spcAft>
                <a:spcPts val="1200"/>
              </a:spcAft>
              <a:buClr>
                <a:srgbClr val="405888"/>
              </a:buClr>
            </a:pPr>
            <a:r>
              <a:rPr lang="es-ES" sz="1600" dirty="0">
                <a:latin typeface="Poppins Light" panose="00000400000000000000" pitchFamily="2" charset="0"/>
                <a:cs typeface="Poppins Light" panose="00000400000000000000" pitchFamily="2" charset="0"/>
              </a:rPr>
              <a:t>Acceso a </a:t>
            </a:r>
            <a:r>
              <a:rPr lang="es-ES" sz="1600" b="1" dirty="0">
                <a:latin typeface="Poppins Light" panose="00000400000000000000" pitchFamily="2" charset="0"/>
                <a:cs typeface="Poppins Light" panose="00000400000000000000" pitchFamily="2" charset="0"/>
              </a:rPr>
              <a:t>préstamos</a:t>
            </a:r>
            <a:r>
              <a:rPr lang="es-ES" sz="1600" dirty="0">
                <a:latin typeface="Poppins Light" panose="00000400000000000000" pitchFamily="2" charset="0"/>
                <a:cs typeface="Poppins Light" panose="00000400000000000000" pitchFamily="2" charset="0"/>
              </a:rPr>
              <a:t> de entidades públicas</a:t>
            </a:r>
          </a:p>
        </p:txBody>
      </p:sp>
      <p:sp>
        <p:nvSpPr>
          <p:cNvPr id="26" name="CuadroTexto 25">
            <a:extLst>
              <a:ext uri="{FF2B5EF4-FFF2-40B4-BE49-F238E27FC236}">
                <a16:creationId xmlns:a16="http://schemas.microsoft.com/office/drawing/2014/main" id="{1C8EABC4-E94B-113E-6464-DF34D551AFE5}"/>
              </a:ext>
            </a:extLst>
          </p:cNvPr>
          <p:cNvSpPr txBox="1"/>
          <p:nvPr/>
        </p:nvSpPr>
        <p:spPr>
          <a:xfrm>
            <a:off x="1092453" y="2498774"/>
            <a:ext cx="3990530" cy="369332"/>
          </a:xfrm>
          <a:prstGeom prst="rect">
            <a:avLst/>
          </a:prstGeom>
          <a:noFill/>
        </p:spPr>
        <p:txBody>
          <a:bodyPr wrap="square" rtlCol="0">
            <a:spAutoFit/>
          </a:bodyPr>
          <a:lstStyle/>
          <a:p>
            <a:pPr algn="ctr"/>
            <a:r>
              <a:rPr lang="es-ES" b="1" dirty="0">
                <a:latin typeface="Poppins" panose="00000500000000000000" pitchFamily="2" charset="0"/>
                <a:cs typeface="Poppins" panose="00000500000000000000" pitchFamily="2" charset="0"/>
              </a:rPr>
              <a:t>Financiación pública</a:t>
            </a:r>
          </a:p>
        </p:txBody>
      </p:sp>
      <p:cxnSp>
        <p:nvCxnSpPr>
          <p:cNvPr id="27" name="Conector recto 26">
            <a:extLst>
              <a:ext uri="{FF2B5EF4-FFF2-40B4-BE49-F238E27FC236}">
                <a16:creationId xmlns:a16="http://schemas.microsoft.com/office/drawing/2014/main" id="{AFB135EC-FDA0-AC56-B341-F3A3BF64768A}"/>
              </a:ext>
            </a:extLst>
          </p:cNvPr>
          <p:cNvCxnSpPr>
            <a:cxnSpLocks/>
          </p:cNvCxnSpPr>
          <p:nvPr/>
        </p:nvCxnSpPr>
        <p:spPr>
          <a:xfrm>
            <a:off x="712033" y="2791106"/>
            <a:ext cx="5112000"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033C70F6-7788-9DEB-3CCB-1A600D5A4B54}"/>
              </a:ext>
            </a:extLst>
          </p:cNvPr>
          <p:cNvSpPr txBox="1"/>
          <p:nvPr/>
        </p:nvSpPr>
        <p:spPr>
          <a:xfrm>
            <a:off x="6608821" y="3240663"/>
            <a:ext cx="4975469" cy="584775"/>
          </a:xfrm>
          <a:prstGeom prst="rect">
            <a:avLst/>
          </a:prstGeom>
          <a:noFill/>
        </p:spPr>
        <p:txBody>
          <a:bodyPr wrap="square" rtlCol="0">
            <a:spAutoFit/>
          </a:bodyPr>
          <a:lstStyle/>
          <a:p>
            <a:pPr algn="just">
              <a:spcAft>
                <a:spcPts val="1200"/>
              </a:spcAft>
              <a:buClr>
                <a:srgbClr val="405888"/>
              </a:buClr>
            </a:pPr>
            <a:r>
              <a:rPr lang="es-ES" sz="1600" dirty="0">
                <a:latin typeface="Poppins Light" panose="00000400000000000000" pitchFamily="2" charset="0"/>
                <a:cs typeface="Poppins Light" panose="00000400000000000000" pitchFamily="2" charset="0"/>
              </a:rPr>
              <a:t>Acceso a </a:t>
            </a:r>
            <a:r>
              <a:rPr lang="es-ES" sz="1600" b="1" dirty="0">
                <a:latin typeface="Poppins Light" panose="00000400000000000000" pitchFamily="2" charset="0"/>
                <a:cs typeface="Poppins Light" panose="00000400000000000000" pitchFamily="2" charset="0"/>
              </a:rPr>
              <a:t>mecanismos de garantía </a:t>
            </a:r>
            <a:r>
              <a:rPr lang="es-ES" sz="1600" dirty="0">
                <a:latin typeface="Poppins Light" panose="00000400000000000000" pitchFamily="2" charset="0"/>
                <a:cs typeface="Poppins Light" panose="00000400000000000000" pitchFamily="2" charset="0"/>
              </a:rPr>
              <a:t>y entidades de aval</a:t>
            </a:r>
          </a:p>
        </p:txBody>
      </p:sp>
      <p:sp>
        <p:nvSpPr>
          <p:cNvPr id="30" name="CuadroTexto 29">
            <a:extLst>
              <a:ext uri="{FF2B5EF4-FFF2-40B4-BE49-F238E27FC236}">
                <a16:creationId xmlns:a16="http://schemas.microsoft.com/office/drawing/2014/main" id="{17B0760A-4C08-2A51-EF45-234478E5D49E}"/>
              </a:ext>
            </a:extLst>
          </p:cNvPr>
          <p:cNvSpPr txBox="1"/>
          <p:nvPr/>
        </p:nvSpPr>
        <p:spPr>
          <a:xfrm>
            <a:off x="6643160" y="2497449"/>
            <a:ext cx="3990530" cy="369332"/>
          </a:xfrm>
          <a:prstGeom prst="rect">
            <a:avLst/>
          </a:prstGeom>
          <a:noFill/>
        </p:spPr>
        <p:txBody>
          <a:bodyPr wrap="square" rtlCol="0">
            <a:spAutoFit/>
          </a:bodyPr>
          <a:lstStyle/>
          <a:p>
            <a:pPr algn="ctr"/>
            <a:r>
              <a:rPr lang="es-ES" b="1" dirty="0">
                <a:latin typeface="Poppins" panose="00000500000000000000" pitchFamily="2" charset="0"/>
                <a:cs typeface="Poppins" panose="00000500000000000000" pitchFamily="2" charset="0"/>
              </a:rPr>
              <a:t>Financiación privada</a:t>
            </a:r>
          </a:p>
        </p:txBody>
      </p:sp>
      <p:cxnSp>
        <p:nvCxnSpPr>
          <p:cNvPr id="31" name="Conector recto 30">
            <a:extLst>
              <a:ext uri="{FF2B5EF4-FFF2-40B4-BE49-F238E27FC236}">
                <a16:creationId xmlns:a16="http://schemas.microsoft.com/office/drawing/2014/main" id="{94A4906A-8A21-34E6-1A52-BF5FF6A82BDD}"/>
              </a:ext>
            </a:extLst>
          </p:cNvPr>
          <p:cNvCxnSpPr>
            <a:cxnSpLocks/>
          </p:cNvCxnSpPr>
          <p:nvPr/>
        </p:nvCxnSpPr>
        <p:spPr>
          <a:xfrm>
            <a:off x="6262740" y="2789781"/>
            <a:ext cx="5112000"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pic>
        <p:nvPicPr>
          <p:cNvPr id="33" name="Imagen 32" descr="Forma&#10;&#10;Descripción generada automáticamente con confianza baja">
            <a:extLst>
              <a:ext uri="{FF2B5EF4-FFF2-40B4-BE49-F238E27FC236}">
                <a16:creationId xmlns:a16="http://schemas.microsoft.com/office/drawing/2014/main" id="{48EA4210-7095-3572-84C6-00546DEF3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15" y="4863256"/>
            <a:ext cx="450054" cy="450054"/>
          </a:xfrm>
          <a:prstGeom prst="rect">
            <a:avLst/>
          </a:prstGeom>
        </p:spPr>
      </p:pic>
      <p:pic>
        <p:nvPicPr>
          <p:cNvPr id="35" name="Imagen 34" descr="Forma&#10;&#10;Descripción generada automáticamente con confianza baja">
            <a:extLst>
              <a:ext uri="{FF2B5EF4-FFF2-40B4-BE49-F238E27FC236}">
                <a16:creationId xmlns:a16="http://schemas.microsoft.com/office/drawing/2014/main" id="{3FF7DBFF-5F7C-0795-793F-B3DC283CB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61" y="3989109"/>
            <a:ext cx="436507" cy="436507"/>
          </a:xfrm>
          <a:prstGeom prst="rect">
            <a:avLst/>
          </a:prstGeom>
        </p:spPr>
      </p:pic>
      <p:pic>
        <p:nvPicPr>
          <p:cNvPr id="37" name="Imagen 36" descr="Forma&#10;&#10;Descripción generada automáticamente con confianza baja">
            <a:extLst>
              <a:ext uri="{FF2B5EF4-FFF2-40B4-BE49-F238E27FC236}">
                <a16:creationId xmlns:a16="http://schemas.microsoft.com/office/drawing/2014/main" id="{CDEBF233-8C8B-3169-1374-0E0B669A0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164" y="4016688"/>
            <a:ext cx="450054" cy="450054"/>
          </a:xfrm>
          <a:prstGeom prst="rect">
            <a:avLst/>
          </a:prstGeom>
        </p:spPr>
      </p:pic>
      <p:pic>
        <p:nvPicPr>
          <p:cNvPr id="39" name="Imagen 38" descr="Forma&#10;&#10;Descripción generada automáticamente con confianza baja">
            <a:extLst>
              <a:ext uri="{FF2B5EF4-FFF2-40B4-BE49-F238E27FC236}">
                <a16:creationId xmlns:a16="http://schemas.microsoft.com/office/drawing/2014/main" id="{254B4369-30EC-C138-14C6-62B8E523C3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590" y="3178781"/>
            <a:ext cx="450054" cy="450054"/>
          </a:xfrm>
          <a:prstGeom prst="rect">
            <a:avLst/>
          </a:prstGeom>
        </p:spPr>
      </p:pic>
      <p:pic>
        <p:nvPicPr>
          <p:cNvPr id="41" name="Imagen 40" descr="Forma&#10;&#10;Descripción generada automáticamente con confianza baja">
            <a:extLst>
              <a:ext uri="{FF2B5EF4-FFF2-40B4-BE49-F238E27FC236}">
                <a16:creationId xmlns:a16="http://schemas.microsoft.com/office/drawing/2014/main" id="{523BC4D8-CEC8-34FC-E028-1CED8B6620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314" y="4837325"/>
            <a:ext cx="450054" cy="450054"/>
          </a:xfrm>
          <a:prstGeom prst="rect">
            <a:avLst/>
          </a:prstGeom>
        </p:spPr>
      </p:pic>
      <p:pic>
        <p:nvPicPr>
          <p:cNvPr id="43" name="Imagen 42" descr="Forma&#10;&#10;Descripción generada automáticamente con confianza baja">
            <a:extLst>
              <a:ext uri="{FF2B5EF4-FFF2-40B4-BE49-F238E27FC236}">
                <a16:creationId xmlns:a16="http://schemas.microsoft.com/office/drawing/2014/main" id="{846A1C08-8C9B-8DF0-FE52-B44DD48A99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5188" y="3266096"/>
            <a:ext cx="495188" cy="495188"/>
          </a:xfrm>
          <a:prstGeom prst="rect">
            <a:avLst/>
          </a:prstGeom>
        </p:spPr>
      </p:pic>
      <p:sp>
        <p:nvSpPr>
          <p:cNvPr id="45" name="CuadroTexto 44">
            <a:extLst>
              <a:ext uri="{FF2B5EF4-FFF2-40B4-BE49-F238E27FC236}">
                <a16:creationId xmlns:a16="http://schemas.microsoft.com/office/drawing/2014/main" id="{5E59C0B8-D932-774E-4D3A-4A89C29DE262}"/>
              </a:ext>
            </a:extLst>
          </p:cNvPr>
          <p:cNvSpPr txBox="1"/>
          <p:nvPr/>
        </p:nvSpPr>
        <p:spPr>
          <a:xfrm>
            <a:off x="913187" y="4796853"/>
            <a:ext cx="4722752" cy="584775"/>
          </a:xfrm>
          <a:prstGeom prst="rect">
            <a:avLst/>
          </a:prstGeom>
          <a:noFill/>
        </p:spPr>
        <p:txBody>
          <a:bodyPr wrap="square">
            <a:spAutoFit/>
          </a:bodyPr>
          <a:lstStyle/>
          <a:p>
            <a:pPr algn="just">
              <a:spcAft>
                <a:spcPts val="1200"/>
              </a:spcAft>
              <a:buClr>
                <a:srgbClr val="405888"/>
              </a:buClr>
            </a:pPr>
            <a:r>
              <a:rPr lang="es-ES" sz="1600" dirty="0">
                <a:latin typeface="Poppins Light" panose="00000400000000000000" pitchFamily="2" charset="0"/>
                <a:cs typeface="Poppins Light" panose="00000400000000000000" pitchFamily="2" charset="0"/>
              </a:rPr>
              <a:t>Acceso a servicios de </a:t>
            </a:r>
            <a:r>
              <a:rPr lang="es-ES" sz="1600" b="1" dirty="0">
                <a:latin typeface="Poppins Light" panose="00000400000000000000" pitchFamily="2" charset="0"/>
                <a:cs typeface="Poppins Light" panose="00000400000000000000" pitchFamily="2" charset="0"/>
              </a:rPr>
              <a:t>inversión de entidades públicas</a:t>
            </a:r>
            <a:r>
              <a:rPr lang="es-ES" sz="1600" dirty="0">
                <a:latin typeface="Poppins Light" panose="00000400000000000000" pitchFamily="2" charset="0"/>
                <a:cs typeface="Poppins Light" panose="00000400000000000000" pitchFamily="2" charset="0"/>
              </a:rPr>
              <a:t>, nacionales y comunitarias</a:t>
            </a:r>
          </a:p>
        </p:txBody>
      </p:sp>
      <p:sp>
        <p:nvSpPr>
          <p:cNvPr id="47" name="CuadroTexto 46">
            <a:extLst>
              <a:ext uri="{FF2B5EF4-FFF2-40B4-BE49-F238E27FC236}">
                <a16:creationId xmlns:a16="http://schemas.microsoft.com/office/drawing/2014/main" id="{A8F70D6C-D2B1-53F6-C078-A90452B7E7F9}"/>
              </a:ext>
            </a:extLst>
          </p:cNvPr>
          <p:cNvSpPr txBox="1"/>
          <p:nvPr/>
        </p:nvSpPr>
        <p:spPr>
          <a:xfrm>
            <a:off x="906851" y="3892178"/>
            <a:ext cx="4722752" cy="830997"/>
          </a:xfrm>
          <a:prstGeom prst="rect">
            <a:avLst/>
          </a:prstGeom>
          <a:noFill/>
        </p:spPr>
        <p:txBody>
          <a:bodyPr wrap="square">
            <a:spAutoFit/>
          </a:bodyPr>
          <a:lstStyle/>
          <a:p>
            <a:pPr algn="just">
              <a:spcAft>
                <a:spcPts val="1200"/>
              </a:spcAft>
              <a:buClr>
                <a:srgbClr val="405888"/>
              </a:buClr>
            </a:pPr>
            <a:r>
              <a:rPr lang="es-ES" sz="1600" b="1" dirty="0">
                <a:latin typeface="Poppins Light" panose="00000400000000000000" pitchFamily="2" charset="0"/>
                <a:cs typeface="Poppins Light" panose="00000400000000000000" pitchFamily="2" charset="0"/>
              </a:rPr>
              <a:t>Acceso a convocatorias y subvenciones </a:t>
            </a:r>
            <a:r>
              <a:rPr lang="es-ES" sz="1600" dirty="0">
                <a:latin typeface="Poppins Light" panose="00000400000000000000" pitchFamily="2" charset="0"/>
                <a:cs typeface="Poppins Light" panose="00000400000000000000" pitchFamily="2" charset="0"/>
              </a:rPr>
              <a:t>para proyectos, especialmente de fondos europeos y </a:t>
            </a:r>
            <a:r>
              <a:rPr lang="es-ES" sz="1600" b="1" dirty="0">
                <a:latin typeface="Poppins Light" panose="00000400000000000000" pitchFamily="2" charset="0"/>
                <a:cs typeface="Poppins Light" panose="00000400000000000000" pitchFamily="2" charset="0"/>
              </a:rPr>
              <a:t>Fondos </a:t>
            </a:r>
            <a:r>
              <a:rPr lang="es-ES" sz="1600" b="1" dirty="0" err="1">
                <a:latin typeface="Poppins Light" panose="00000400000000000000" pitchFamily="2" charset="0"/>
                <a:cs typeface="Poppins Light" panose="00000400000000000000" pitchFamily="2" charset="0"/>
              </a:rPr>
              <a:t>NextGeneratioEU</a:t>
            </a:r>
            <a:endParaRPr lang="es-ES" sz="1600" b="1" dirty="0">
              <a:latin typeface="Poppins Light" panose="00000400000000000000" pitchFamily="2" charset="0"/>
              <a:cs typeface="Poppins Light" panose="00000400000000000000" pitchFamily="2" charset="0"/>
            </a:endParaRPr>
          </a:p>
        </p:txBody>
      </p:sp>
      <p:sp>
        <p:nvSpPr>
          <p:cNvPr id="49" name="CuadroTexto 48">
            <a:extLst>
              <a:ext uri="{FF2B5EF4-FFF2-40B4-BE49-F238E27FC236}">
                <a16:creationId xmlns:a16="http://schemas.microsoft.com/office/drawing/2014/main" id="{9CCF0517-6247-A0C2-EA54-74F4858FE59F}"/>
              </a:ext>
            </a:extLst>
          </p:cNvPr>
          <p:cNvSpPr txBox="1"/>
          <p:nvPr/>
        </p:nvSpPr>
        <p:spPr>
          <a:xfrm>
            <a:off x="6608822" y="3949328"/>
            <a:ext cx="5112000" cy="584775"/>
          </a:xfrm>
          <a:prstGeom prst="rect">
            <a:avLst/>
          </a:prstGeom>
          <a:noFill/>
        </p:spPr>
        <p:txBody>
          <a:bodyPr wrap="square">
            <a:spAutoFit/>
          </a:bodyPr>
          <a:lstStyle/>
          <a:p>
            <a:r>
              <a:rPr lang="es-ES" sz="1600" dirty="0">
                <a:latin typeface="Poppins Light" panose="00000400000000000000" pitchFamily="2" charset="0"/>
                <a:cs typeface="Poppins Light" panose="00000400000000000000" pitchFamily="2" charset="0"/>
              </a:rPr>
              <a:t>Acceso a </a:t>
            </a:r>
            <a:r>
              <a:rPr lang="es-ES" sz="1600" b="1" dirty="0">
                <a:latin typeface="Poppins Light" panose="00000400000000000000" pitchFamily="2" charset="0"/>
                <a:cs typeface="Poppins Light" panose="00000400000000000000" pitchFamily="2" charset="0"/>
              </a:rPr>
              <a:t>fondos de inversión </a:t>
            </a:r>
            <a:r>
              <a:rPr lang="es-ES" sz="1600" dirty="0">
                <a:latin typeface="Poppins Light" panose="00000400000000000000" pitchFamily="2" charset="0"/>
                <a:cs typeface="Poppins Light" panose="00000400000000000000" pitchFamily="2" charset="0"/>
              </a:rPr>
              <a:t>para las distintas rondas de financiación</a:t>
            </a:r>
            <a:endParaRPr lang="es-ES" sz="1600" dirty="0"/>
          </a:p>
        </p:txBody>
      </p:sp>
      <p:sp>
        <p:nvSpPr>
          <p:cNvPr id="51" name="CuadroTexto 50">
            <a:extLst>
              <a:ext uri="{FF2B5EF4-FFF2-40B4-BE49-F238E27FC236}">
                <a16:creationId xmlns:a16="http://schemas.microsoft.com/office/drawing/2014/main" id="{B6E338BA-0528-F4D7-27D3-8B7A30813AE1}"/>
              </a:ext>
            </a:extLst>
          </p:cNvPr>
          <p:cNvSpPr txBox="1"/>
          <p:nvPr/>
        </p:nvSpPr>
        <p:spPr>
          <a:xfrm>
            <a:off x="6618346" y="4854003"/>
            <a:ext cx="5710066" cy="338554"/>
          </a:xfrm>
          <a:prstGeom prst="rect">
            <a:avLst/>
          </a:prstGeom>
          <a:noFill/>
        </p:spPr>
        <p:txBody>
          <a:bodyPr wrap="square">
            <a:spAutoFit/>
          </a:bodyPr>
          <a:lstStyle/>
          <a:p>
            <a:pPr algn="just">
              <a:spcAft>
                <a:spcPts val="1200"/>
              </a:spcAft>
              <a:buClr>
                <a:srgbClr val="405888"/>
              </a:buClr>
            </a:pPr>
            <a:r>
              <a:rPr lang="es-ES" sz="1600" dirty="0">
                <a:latin typeface="Poppins Light" panose="00000400000000000000" pitchFamily="2" charset="0"/>
                <a:cs typeface="Poppins Light" panose="00000400000000000000" pitchFamily="2" charset="0"/>
              </a:rPr>
              <a:t>Acceso a </a:t>
            </a:r>
            <a:r>
              <a:rPr lang="es-ES" sz="1600" b="1" dirty="0">
                <a:latin typeface="Poppins Light" panose="00000400000000000000" pitchFamily="2" charset="0"/>
                <a:cs typeface="Poppins Light" panose="00000400000000000000" pitchFamily="2" charset="0"/>
              </a:rPr>
              <a:t>préstamos bancarios</a:t>
            </a:r>
          </a:p>
        </p:txBody>
      </p:sp>
      <p:sp>
        <p:nvSpPr>
          <p:cNvPr id="53" name="CuadroTexto 52">
            <a:extLst>
              <a:ext uri="{FF2B5EF4-FFF2-40B4-BE49-F238E27FC236}">
                <a16:creationId xmlns:a16="http://schemas.microsoft.com/office/drawing/2014/main" id="{3FA37218-1D87-7E6C-99AC-101BAE0DD1EF}"/>
              </a:ext>
            </a:extLst>
          </p:cNvPr>
          <p:cNvSpPr txBox="1"/>
          <p:nvPr/>
        </p:nvSpPr>
        <p:spPr>
          <a:xfrm>
            <a:off x="292014" y="5799143"/>
            <a:ext cx="11727435" cy="523220"/>
          </a:xfrm>
          <a:prstGeom prst="rect">
            <a:avLst/>
          </a:prstGeom>
          <a:noFill/>
        </p:spPr>
        <p:txBody>
          <a:bodyPr wrap="square">
            <a:spAutoFit/>
          </a:bodyPr>
          <a:lstStyle/>
          <a:p>
            <a:pPr algn="ctr">
              <a:spcAft>
                <a:spcPts val="1200"/>
              </a:spcAft>
              <a:buClr>
                <a:srgbClr val="405888"/>
              </a:buClr>
            </a:pPr>
            <a:r>
              <a:rPr lang="es-ES" sz="1400" dirty="0">
                <a:latin typeface="Poppins Light" panose="00000400000000000000" pitchFamily="2" charset="0"/>
                <a:cs typeface="Poppins Light" panose="00000400000000000000" pitchFamily="2" charset="0"/>
              </a:rPr>
              <a:t>Para poder prestar estos servicios, entre otras acciones, AESEMI desarrollará una </a:t>
            </a:r>
            <a:r>
              <a:rPr lang="es-ES" sz="1400" b="1" dirty="0">
                <a:latin typeface="Poppins Light" panose="00000400000000000000" pitchFamily="2" charset="0"/>
                <a:cs typeface="Poppins Light" panose="00000400000000000000" pitchFamily="2" charset="0"/>
              </a:rPr>
              <a:t>red de acuerdos marco específicos con entidades bancarias, de crédito o inversión </a:t>
            </a:r>
            <a:r>
              <a:rPr lang="es-ES" sz="1400" dirty="0">
                <a:latin typeface="Poppins Light" panose="00000400000000000000" pitchFamily="2" charset="0"/>
                <a:cs typeface="Poppins Light" panose="00000400000000000000" pitchFamily="2" charset="0"/>
              </a:rPr>
              <a:t>para que se genere un tejido financiero adaptado a las necesidades de la industria</a:t>
            </a:r>
          </a:p>
        </p:txBody>
      </p:sp>
    </p:spTree>
    <p:extLst>
      <p:ext uri="{BB962C8B-B14F-4D97-AF65-F5344CB8AC3E}">
        <p14:creationId xmlns:p14="http://schemas.microsoft.com/office/powerpoint/2010/main" val="154152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Comunicación</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1015663"/>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Para posicionar a los asociados de AESEMI como </a:t>
            </a:r>
            <a:r>
              <a:rPr lang="es-ES" sz="1500" b="1" dirty="0">
                <a:latin typeface="Poppins Light" pitchFamily="2" charset="77"/>
                <a:ea typeface="Roboto Slab" pitchFamily="2" charset="0"/>
                <a:cs typeface="Poppins Light" pitchFamily="2" charset="77"/>
              </a:rPr>
              <a:t>referentes en sus respectivas áreas de especialidad</a:t>
            </a:r>
            <a:r>
              <a:rPr lang="es-ES" sz="1500" dirty="0">
                <a:latin typeface="Poppins Light" pitchFamily="2" charset="77"/>
                <a:ea typeface="Roboto Slab" pitchFamily="2" charset="0"/>
                <a:cs typeface="Poppins Light" pitchFamily="2" charset="77"/>
              </a:rPr>
              <a:t>, se prestará apoyo en acciones como como presencia en foros, gestiones de artículos de opinión y entrevistas en formato podcast para ampliar la audiencia y el ámbito de influencia.</a:t>
            </a:r>
          </a:p>
          <a:p>
            <a:pPr algn="just"/>
            <a:endParaRPr lang="es-ES" sz="1500" dirty="0">
              <a:latin typeface="Poppins Light" pitchFamily="2" charset="77"/>
              <a:ea typeface="Roboto Slab" pitchFamily="2" charset="0"/>
              <a:cs typeface="Poppins Light" pitchFamily="2" charset="77"/>
            </a:endParaRPr>
          </a:p>
        </p:txBody>
      </p:sp>
      <p:sp>
        <p:nvSpPr>
          <p:cNvPr id="3" name="TextBox 38">
            <a:extLst>
              <a:ext uri="{FF2B5EF4-FFF2-40B4-BE49-F238E27FC236}">
                <a16:creationId xmlns:a16="http://schemas.microsoft.com/office/drawing/2014/main" id="{ED372119-1667-AE4C-29AC-632A718D1CEB}"/>
              </a:ext>
            </a:extLst>
          </p:cNvPr>
          <p:cNvSpPr txBox="1"/>
          <p:nvPr/>
        </p:nvSpPr>
        <p:spPr>
          <a:xfrm>
            <a:off x="1182885" y="3169739"/>
            <a:ext cx="2520469" cy="1065690"/>
          </a:xfrm>
          <a:prstGeom prst="rect">
            <a:avLst/>
          </a:prstGeom>
          <a:noFill/>
        </p:spPr>
        <p:txBody>
          <a:bodyPr wrap="square">
            <a:noAutofit/>
          </a:bodyPr>
          <a:lstStyle/>
          <a:p>
            <a:pPr algn="ctr"/>
            <a:r>
              <a:rPr lang="es-ES_tradnl" sz="1200" dirty="0">
                <a:solidFill>
                  <a:schemeClr val="bg2">
                    <a:lumMod val="25000"/>
                  </a:schemeClr>
                </a:solidFill>
                <a:latin typeface="Poppins Light" pitchFamily="2" charset="77"/>
                <a:ea typeface="Roboto Slab" pitchFamily="2" charset="0"/>
                <a:cs typeface="Poppins Light" pitchFamily="2" charset="77"/>
              </a:rPr>
              <a:t>Presencia y participación en foros, congresos, eventos sectoriales o sobre temáticas </a:t>
            </a:r>
            <a:r>
              <a:rPr lang="es-ES_tradnl" sz="1200" dirty="0" err="1">
                <a:solidFill>
                  <a:schemeClr val="bg2">
                    <a:lumMod val="25000"/>
                  </a:schemeClr>
                </a:solidFill>
                <a:latin typeface="Poppins Light" pitchFamily="2" charset="77"/>
                <a:ea typeface="Roboto Slab" pitchFamily="2" charset="0"/>
                <a:cs typeface="Poppins Light" pitchFamily="2" charset="77"/>
              </a:rPr>
              <a:t>core</a:t>
            </a:r>
            <a:r>
              <a:rPr lang="es-ES_tradnl" sz="1200" dirty="0">
                <a:solidFill>
                  <a:schemeClr val="bg2">
                    <a:lumMod val="25000"/>
                  </a:schemeClr>
                </a:solidFill>
                <a:latin typeface="Poppins Light" pitchFamily="2" charset="77"/>
                <a:ea typeface="Roboto Slab" pitchFamily="2" charset="0"/>
                <a:cs typeface="Poppins Light" pitchFamily="2" charset="77"/>
              </a:rPr>
              <a:t> en las que posicionarse y propuesta de líneas discursivas y temáticas a tratar.</a:t>
            </a:r>
          </a:p>
        </p:txBody>
      </p:sp>
      <p:sp>
        <p:nvSpPr>
          <p:cNvPr id="2" name="TextBox 35">
            <a:extLst>
              <a:ext uri="{FF2B5EF4-FFF2-40B4-BE49-F238E27FC236}">
                <a16:creationId xmlns:a16="http://schemas.microsoft.com/office/drawing/2014/main" id="{E0563C3B-5127-10F1-E2C3-48D3C601667F}"/>
              </a:ext>
            </a:extLst>
          </p:cNvPr>
          <p:cNvSpPr txBox="1"/>
          <p:nvPr/>
        </p:nvSpPr>
        <p:spPr>
          <a:xfrm>
            <a:off x="1157350" y="2782262"/>
            <a:ext cx="2571538" cy="584775"/>
          </a:xfrm>
          <a:prstGeom prst="rect">
            <a:avLst/>
          </a:prstGeom>
          <a:noFill/>
        </p:spPr>
        <p:txBody>
          <a:bodyPr wrap="none" rtlCol="0">
            <a:spAutoFit/>
          </a:bodyPr>
          <a:lstStyle/>
          <a:p>
            <a:pPr algn="ctr"/>
            <a:r>
              <a:rPr lang="es-ES_tradnl" sz="1600" dirty="0" err="1">
                <a:solidFill>
                  <a:schemeClr val="tx2">
                    <a:lumMod val="75000"/>
                  </a:schemeClr>
                </a:solidFill>
                <a:latin typeface="Poppins Medium" panose="00000600000000000000" pitchFamily="2" charset="0"/>
                <a:cs typeface="Poppins Medium" panose="00000600000000000000" pitchFamily="2" charset="0"/>
              </a:rPr>
              <a:t>Speaking</a:t>
            </a:r>
            <a:r>
              <a:rPr lang="es-ES_tradnl" sz="1600" dirty="0">
                <a:solidFill>
                  <a:schemeClr val="tx2">
                    <a:lumMod val="75000"/>
                  </a:schemeClr>
                </a:solidFill>
                <a:latin typeface="Poppins Medium" panose="00000600000000000000" pitchFamily="2" charset="0"/>
                <a:cs typeface="Poppins Medium" panose="00000600000000000000" pitchFamily="2" charset="0"/>
              </a:rPr>
              <a:t> </a:t>
            </a:r>
            <a:r>
              <a:rPr lang="es-ES_tradnl" sz="1600" dirty="0" err="1">
                <a:solidFill>
                  <a:schemeClr val="tx2">
                    <a:lumMod val="75000"/>
                  </a:schemeClr>
                </a:solidFill>
                <a:latin typeface="Poppins Medium" panose="00000600000000000000" pitchFamily="2" charset="0"/>
                <a:cs typeface="Poppins Medium" panose="00000600000000000000" pitchFamily="2" charset="0"/>
              </a:rPr>
              <a:t>opportunities</a:t>
            </a:r>
            <a:endParaRPr lang="es-ES_tradnl" sz="1600" dirty="0">
              <a:solidFill>
                <a:schemeClr val="tx2">
                  <a:lumMod val="75000"/>
                </a:schemeClr>
              </a:solidFill>
              <a:latin typeface="Poppins Medium" panose="00000600000000000000" pitchFamily="2" charset="0"/>
              <a:cs typeface="Poppins Medium" panose="00000600000000000000" pitchFamily="2" charset="0"/>
            </a:endParaRPr>
          </a:p>
          <a:p>
            <a:pPr algn="ctr"/>
            <a:endParaRPr lang="es-ES_tradnl" sz="1600" dirty="0">
              <a:solidFill>
                <a:schemeClr val="tx2">
                  <a:lumMod val="75000"/>
                </a:schemeClr>
              </a:solidFill>
              <a:latin typeface="Poppins Medium" panose="00000600000000000000" pitchFamily="2" charset="0"/>
              <a:cs typeface="Poppins Medium" panose="00000600000000000000" pitchFamily="2" charset="0"/>
            </a:endParaRPr>
          </a:p>
        </p:txBody>
      </p:sp>
      <p:cxnSp>
        <p:nvCxnSpPr>
          <p:cNvPr id="12" name="Straight Connector 116">
            <a:extLst>
              <a:ext uri="{FF2B5EF4-FFF2-40B4-BE49-F238E27FC236}">
                <a16:creationId xmlns:a16="http://schemas.microsoft.com/office/drawing/2014/main" id="{916CC5C3-1BF6-54AA-D7F3-EBA417647477}"/>
              </a:ext>
            </a:extLst>
          </p:cNvPr>
          <p:cNvCxnSpPr>
            <a:cxnSpLocks/>
          </p:cNvCxnSpPr>
          <p:nvPr/>
        </p:nvCxnSpPr>
        <p:spPr>
          <a:xfrm>
            <a:off x="2169558" y="2778682"/>
            <a:ext cx="547122" cy="0"/>
          </a:xfrm>
          <a:prstGeom prst="line">
            <a:avLst/>
          </a:prstGeom>
          <a:ln w="28575">
            <a:solidFill>
              <a:srgbClr val="E9DC54"/>
            </a:solidFill>
          </a:ln>
        </p:spPr>
        <p:style>
          <a:lnRef idx="1">
            <a:schemeClr val="accent1"/>
          </a:lnRef>
          <a:fillRef idx="0">
            <a:schemeClr val="accent1"/>
          </a:fillRef>
          <a:effectRef idx="0">
            <a:schemeClr val="accent1"/>
          </a:effectRef>
          <a:fontRef idx="minor">
            <a:schemeClr val="tx1"/>
          </a:fontRef>
        </p:style>
      </p:cxnSp>
      <p:sp>
        <p:nvSpPr>
          <p:cNvPr id="17" name="Freeform 773">
            <a:extLst>
              <a:ext uri="{FF2B5EF4-FFF2-40B4-BE49-F238E27FC236}">
                <a16:creationId xmlns:a16="http://schemas.microsoft.com/office/drawing/2014/main" id="{991D2A9A-2FDB-426E-7BFB-BF5AC857BD4B}"/>
              </a:ext>
            </a:extLst>
          </p:cNvPr>
          <p:cNvSpPr>
            <a:spLocks noEditPoints="1"/>
          </p:cNvSpPr>
          <p:nvPr/>
        </p:nvSpPr>
        <p:spPr bwMode="auto">
          <a:xfrm>
            <a:off x="2205410" y="2284843"/>
            <a:ext cx="475418" cy="418755"/>
          </a:xfrm>
          <a:custGeom>
            <a:avLst/>
            <a:gdLst>
              <a:gd name="T0" fmla="*/ 24 w 160"/>
              <a:gd name="T1" fmla="*/ 140 h 140"/>
              <a:gd name="T2" fmla="*/ 46 w 160"/>
              <a:gd name="T3" fmla="*/ 119 h 140"/>
              <a:gd name="T4" fmla="*/ 99 w 160"/>
              <a:gd name="T5" fmla="*/ 105 h 140"/>
              <a:gd name="T6" fmla="*/ 96 w 160"/>
              <a:gd name="T7" fmla="*/ 80 h 140"/>
              <a:gd name="T8" fmla="*/ 93 w 160"/>
              <a:gd name="T9" fmla="*/ 105 h 140"/>
              <a:gd name="T10" fmla="*/ 45 w 160"/>
              <a:gd name="T11" fmla="*/ 113 h 140"/>
              <a:gd name="T12" fmla="*/ 27 w 160"/>
              <a:gd name="T13" fmla="*/ 130 h 140"/>
              <a:gd name="T14" fmla="*/ 24 w 160"/>
              <a:gd name="T15" fmla="*/ 113 h 140"/>
              <a:gd name="T16" fmla="*/ 6 w 160"/>
              <a:gd name="T17" fmla="*/ 105 h 140"/>
              <a:gd name="T18" fmla="*/ 15 w 160"/>
              <a:gd name="T19" fmla="*/ 53 h 140"/>
              <a:gd name="T20" fmla="*/ 53 w 160"/>
              <a:gd name="T21" fmla="*/ 50 h 140"/>
              <a:gd name="T22" fmla="*/ 15 w 160"/>
              <a:gd name="T23" fmla="*/ 47 h 140"/>
              <a:gd name="T24" fmla="*/ 0 w 160"/>
              <a:gd name="T25" fmla="*/ 105 h 140"/>
              <a:gd name="T26" fmla="*/ 21 w 160"/>
              <a:gd name="T27" fmla="*/ 119 h 140"/>
              <a:gd name="T28" fmla="*/ 22 w 160"/>
              <a:gd name="T29" fmla="*/ 139 h 140"/>
              <a:gd name="T30" fmla="*/ 134 w 160"/>
              <a:gd name="T31" fmla="*/ 92 h 140"/>
              <a:gd name="T32" fmla="*/ 137 w 160"/>
              <a:gd name="T33" fmla="*/ 93 h 140"/>
              <a:gd name="T34" fmla="*/ 139 w 160"/>
              <a:gd name="T35" fmla="*/ 72 h 140"/>
              <a:gd name="T36" fmla="*/ 160 w 160"/>
              <a:gd name="T37" fmla="*/ 58 h 140"/>
              <a:gd name="T38" fmla="*/ 145 w 160"/>
              <a:gd name="T39" fmla="*/ 0 h 140"/>
              <a:gd name="T40" fmla="*/ 60 w 160"/>
              <a:gd name="T41" fmla="*/ 15 h 140"/>
              <a:gd name="T42" fmla="*/ 75 w 160"/>
              <a:gd name="T43" fmla="*/ 72 h 140"/>
              <a:gd name="T44" fmla="*/ 66 w 160"/>
              <a:gd name="T45" fmla="*/ 58 h 140"/>
              <a:gd name="T46" fmla="*/ 75 w 160"/>
              <a:gd name="T47" fmla="*/ 6 h 140"/>
              <a:gd name="T48" fmla="*/ 154 w 160"/>
              <a:gd name="T49" fmla="*/ 15 h 140"/>
              <a:gd name="T50" fmla="*/ 145 w 160"/>
              <a:gd name="T51" fmla="*/ 66 h 140"/>
              <a:gd name="T52" fmla="*/ 133 w 160"/>
              <a:gd name="T53" fmla="*/ 69 h 140"/>
              <a:gd name="T54" fmla="*/ 117 w 160"/>
              <a:gd name="T55" fmla="*/ 67 h 140"/>
              <a:gd name="T56" fmla="*/ 75 w 160"/>
              <a:gd name="T57" fmla="*/ 66 h 140"/>
              <a:gd name="T58" fmla="*/ 110 w 160"/>
              <a:gd name="T59" fmla="*/ 40 h 140"/>
              <a:gd name="T60" fmla="*/ 113 w 160"/>
              <a:gd name="T61" fmla="*/ 37 h 140"/>
              <a:gd name="T62" fmla="*/ 110 w 160"/>
              <a:gd name="T63" fmla="*/ 34 h 140"/>
              <a:gd name="T64" fmla="*/ 107 w 160"/>
              <a:gd name="T65" fmla="*/ 37 h 140"/>
              <a:gd name="T66" fmla="*/ 110 w 160"/>
              <a:gd name="T67" fmla="*/ 40 h 140"/>
              <a:gd name="T68" fmla="*/ 123 w 160"/>
              <a:gd name="T69" fmla="*/ 39 h 140"/>
              <a:gd name="T70" fmla="*/ 123 w 160"/>
              <a:gd name="T71" fmla="*/ 35 h 140"/>
              <a:gd name="T72" fmla="*/ 119 w 160"/>
              <a:gd name="T73" fmla="*/ 35 h 140"/>
              <a:gd name="T74" fmla="*/ 119 w 160"/>
              <a:gd name="T75" fmla="*/ 39 h 140"/>
              <a:gd name="T76" fmla="*/ 99 w 160"/>
              <a:gd name="T77" fmla="*/ 40 h 140"/>
              <a:gd name="T78" fmla="*/ 102 w 160"/>
              <a:gd name="T79" fmla="*/ 37 h 140"/>
              <a:gd name="T80" fmla="*/ 99 w 160"/>
              <a:gd name="T81" fmla="*/ 34 h 140"/>
              <a:gd name="T82" fmla="*/ 96 w 160"/>
              <a:gd name="T83" fmla="*/ 37 h 140"/>
              <a:gd name="T84" fmla="*/ 99 w 160"/>
              <a:gd name="T85" fmla="*/ 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40">
                <a:moveTo>
                  <a:pt x="22" y="139"/>
                </a:moveTo>
                <a:cubicBezTo>
                  <a:pt x="23" y="140"/>
                  <a:pt x="23" y="140"/>
                  <a:pt x="24" y="140"/>
                </a:cubicBezTo>
                <a:cubicBezTo>
                  <a:pt x="24" y="140"/>
                  <a:pt x="25" y="139"/>
                  <a:pt x="26" y="139"/>
                </a:cubicBezTo>
                <a:cubicBezTo>
                  <a:pt x="46" y="119"/>
                  <a:pt x="46" y="119"/>
                  <a:pt x="46" y="119"/>
                </a:cubicBezTo>
                <a:cubicBezTo>
                  <a:pt x="85" y="119"/>
                  <a:pt x="85" y="119"/>
                  <a:pt x="85" y="119"/>
                </a:cubicBezTo>
                <a:cubicBezTo>
                  <a:pt x="93" y="119"/>
                  <a:pt x="99" y="113"/>
                  <a:pt x="99" y="105"/>
                </a:cubicBezTo>
                <a:cubicBezTo>
                  <a:pt x="99" y="83"/>
                  <a:pt x="99" y="83"/>
                  <a:pt x="99" y="83"/>
                </a:cubicBezTo>
                <a:cubicBezTo>
                  <a:pt x="99" y="81"/>
                  <a:pt x="98" y="80"/>
                  <a:pt x="96" y="80"/>
                </a:cubicBezTo>
                <a:cubicBezTo>
                  <a:pt x="95" y="80"/>
                  <a:pt x="93" y="81"/>
                  <a:pt x="93" y="83"/>
                </a:cubicBezTo>
                <a:cubicBezTo>
                  <a:pt x="93" y="105"/>
                  <a:pt x="93" y="105"/>
                  <a:pt x="93" y="105"/>
                </a:cubicBezTo>
                <a:cubicBezTo>
                  <a:pt x="93" y="109"/>
                  <a:pt x="89" y="113"/>
                  <a:pt x="85" y="113"/>
                </a:cubicBezTo>
                <a:cubicBezTo>
                  <a:pt x="45" y="113"/>
                  <a:pt x="45" y="113"/>
                  <a:pt x="45" y="113"/>
                </a:cubicBezTo>
                <a:cubicBezTo>
                  <a:pt x="44" y="113"/>
                  <a:pt x="43" y="114"/>
                  <a:pt x="43" y="114"/>
                </a:cubicBezTo>
                <a:cubicBezTo>
                  <a:pt x="27" y="130"/>
                  <a:pt x="27" y="130"/>
                  <a:pt x="27" y="130"/>
                </a:cubicBezTo>
                <a:cubicBezTo>
                  <a:pt x="27" y="116"/>
                  <a:pt x="27" y="116"/>
                  <a:pt x="27" y="116"/>
                </a:cubicBezTo>
                <a:cubicBezTo>
                  <a:pt x="27" y="115"/>
                  <a:pt x="25" y="113"/>
                  <a:pt x="24" y="113"/>
                </a:cubicBezTo>
                <a:cubicBezTo>
                  <a:pt x="15" y="113"/>
                  <a:pt x="15" y="113"/>
                  <a:pt x="15" y="113"/>
                </a:cubicBezTo>
                <a:cubicBezTo>
                  <a:pt x="10" y="113"/>
                  <a:pt x="6" y="109"/>
                  <a:pt x="6" y="105"/>
                </a:cubicBezTo>
                <a:cubicBezTo>
                  <a:pt x="6" y="62"/>
                  <a:pt x="6" y="62"/>
                  <a:pt x="6" y="62"/>
                </a:cubicBezTo>
                <a:cubicBezTo>
                  <a:pt x="6" y="57"/>
                  <a:pt x="10" y="53"/>
                  <a:pt x="15" y="53"/>
                </a:cubicBezTo>
                <a:cubicBezTo>
                  <a:pt x="50" y="53"/>
                  <a:pt x="50" y="53"/>
                  <a:pt x="50" y="53"/>
                </a:cubicBezTo>
                <a:cubicBezTo>
                  <a:pt x="51" y="53"/>
                  <a:pt x="53" y="52"/>
                  <a:pt x="53" y="50"/>
                </a:cubicBezTo>
                <a:cubicBezTo>
                  <a:pt x="53" y="49"/>
                  <a:pt x="51" y="47"/>
                  <a:pt x="50" y="47"/>
                </a:cubicBezTo>
                <a:cubicBezTo>
                  <a:pt x="15" y="47"/>
                  <a:pt x="15" y="47"/>
                  <a:pt x="15" y="47"/>
                </a:cubicBezTo>
                <a:cubicBezTo>
                  <a:pt x="7" y="47"/>
                  <a:pt x="0" y="54"/>
                  <a:pt x="0" y="62"/>
                </a:cubicBezTo>
                <a:cubicBezTo>
                  <a:pt x="0" y="105"/>
                  <a:pt x="0" y="105"/>
                  <a:pt x="0" y="105"/>
                </a:cubicBezTo>
                <a:cubicBezTo>
                  <a:pt x="0" y="113"/>
                  <a:pt x="7" y="119"/>
                  <a:pt x="15" y="119"/>
                </a:cubicBezTo>
                <a:cubicBezTo>
                  <a:pt x="21" y="119"/>
                  <a:pt x="21" y="119"/>
                  <a:pt x="21" y="119"/>
                </a:cubicBezTo>
                <a:cubicBezTo>
                  <a:pt x="21" y="137"/>
                  <a:pt x="21" y="137"/>
                  <a:pt x="21" y="137"/>
                </a:cubicBezTo>
                <a:cubicBezTo>
                  <a:pt x="21" y="138"/>
                  <a:pt x="21" y="139"/>
                  <a:pt x="22" y="139"/>
                </a:cubicBezTo>
                <a:close/>
                <a:moveTo>
                  <a:pt x="114" y="72"/>
                </a:moveTo>
                <a:cubicBezTo>
                  <a:pt x="134" y="92"/>
                  <a:pt x="134" y="92"/>
                  <a:pt x="134" y="92"/>
                </a:cubicBezTo>
                <a:cubicBezTo>
                  <a:pt x="135" y="93"/>
                  <a:pt x="136" y="93"/>
                  <a:pt x="136" y="93"/>
                </a:cubicBezTo>
                <a:cubicBezTo>
                  <a:pt x="137" y="93"/>
                  <a:pt x="137" y="93"/>
                  <a:pt x="137" y="93"/>
                </a:cubicBezTo>
                <a:cubicBezTo>
                  <a:pt x="139" y="92"/>
                  <a:pt x="139" y="91"/>
                  <a:pt x="139" y="90"/>
                </a:cubicBezTo>
                <a:cubicBezTo>
                  <a:pt x="139" y="72"/>
                  <a:pt x="139" y="72"/>
                  <a:pt x="139" y="72"/>
                </a:cubicBezTo>
                <a:cubicBezTo>
                  <a:pt x="145" y="72"/>
                  <a:pt x="145" y="72"/>
                  <a:pt x="145" y="72"/>
                </a:cubicBezTo>
                <a:cubicBezTo>
                  <a:pt x="153" y="72"/>
                  <a:pt x="160" y="66"/>
                  <a:pt x="160" y="58"/>
                </a:cubicBezTo>
                <a:cubicBezTo>
                  <a:pt x="160" y="15"/>
                  <a:pt x="160" y="15"/>
                  <a:pt x="160" y="15"/>
                </a:cubicBezTo>
                <a:cubicBezTo>
                  <a:pt x="160" y="7"/>
                  <a:pt x="153" y="0"/>
                  <a:pt x="145" y="0"/>
                </a:cubicBezTo>
                <a:cubicBezTo>
                  <a:pt x="75" y="0"/>
                  <a:pt x="75" y="0"/>
                  <a:pt x="75" y="0"/>
                </a:cubicBezTo>
                <a:cubicBezTo>
                  <a:pt x="67" y="0"/>
                  <a:pt x="60" y="7"/>
                  <a:pt x="60" y="15"/>
                </a:cubicBezTo>
                <a:cubicBezTo>
                  <a:pt x="60" y="58"/>
                  <a:pt x="60" y="58"/>
                  <a:pt x="60" y="58"/>
                </a:cubicBezTo>
                <a:cubicBezTo>
                  <a:pt x="60" y="66"/>
                  <a:pt x="67" y="72"/>
                  <a:pt x="75" y="72"/>
                </a:cubicBezTo>
                <a:cubicBezTo>
                  <a:pt x="114" y="72"/>
                  <a:pt x="114" y="72"/>
                  <a:pt x="114" y="72"/>
                </a:cubicBezTo>
                <a:close/>
                <a:moveTo>
                  <a:pt x="66" y="58"/>
                </a:moveTo>
                <a:cubicBezTo>
                  <a:pt x="66" y="15"/>
                  <a:pt x="66" y="15"/>
                  <a:pt x="66" y="15"/>
                </a:cubicBezTo>
                <a:cubicBezTo>
                  <a:pt x="66" y="10"/>
                  <a:pt x="70" y="6"/>
                  <a:pt x="75" y="6"/>
                </a:cubicBezTo>
                <a:cubicBezTo>
                  <a:pt x="145" y="6"/>
                  <a:pt x="145" y="6"/>
                  <a:pt x="145" y="6"/>
                </a:cubicBezTo>
                <a:cubicBezTo>
                  <a:pt x="150" y="6"/>
                  <a:pt x="154" y="10"/>
                  <a:pt x="154" y="15"/>
                </a:cubicBezTo>
                <a:cubicBezTo>
                  <a:pt x="154" y="58"/>
                  <a:pt x="154" y="58"/>
                  <a:pt x="154" y="58"/>
                </a:cubicBezTo>
                <a:cubicBezTo>
                  <a:pt x="154" y="63"/>
                  <a:pt x="150" y="66"/>
                  <a:pt x="145" y="66"/>
                </a:cubicBezTo>
                <a:cubicBezTo>
                  <a:pt x="136" y="66"/>
                  <a:pt x="136" y="66"/>
                  <a:pt x="136" y="66"/>
                </a:cubicBezTo>
                <a:cubicBezTo>
                  <a:pt x="135" y="66"/>
                  <a:pt x="133" y="68"/>
                  <a:pt x="133" y="69"/>
                </a:cubicBezTo>
                <a:cubicBezTo>
                  <a:pt x="133" y="83"/>
                  <a:pt x="133" y="83"/>
                  <a:pt x="133" y="83"/>
                </a:cubicBezTo>
                <a:cubicBezTo>
                  <a:pt x="117" y="67"/>
                  <a:pt x="117" y="67"/>
                  <a:pt x="117" y="67"/>
                </a:cubicBezTo>
                <a:cubicBezTo>
                  <a:pt x="116" y="67"/>
                  <a:pt x="115" y="66"/>
                  <a:pt x="115" y="66"/>
                </a:cubicBezTo>
                <a:cubicBezTo>
                  <a:pt x="75" y="66"/>
                  <a:pt x="75" y="66"/>
                  <a:pt x="75" y="66"/>
                </a:cubicBezTo>
                <a:cubicBezTo>
                  <a:pt x="70" y="66"/>
                  <a:pt x="66" y="63"/>
                  <a:pt x="66" y="58"/>
                </a:cubicBezTo>
                <a:close/>
                <a:moveTo>
                  <a:pt x="110" y="40"/>
                </a:moveTo>
                <a:cubicBezTo>
                  <a:pt x="111" y="40"/>
                  <a:pt x="112" y="39"/>
                  <a:pt x="112" y="39"/>
                </a:cubicBezTo>
                <a:cubicBezTo>
                  <a:pt x="113" y="38"/>
                  <a:pt x="113" y="38"/>
                  <a:pt x="113" y="37"/>
                </a:cubicBezTo>
                <a:cubicBezTo>
                  <a:pt x="113" y="36"/>
                  <a:pt x="113" y="35"/>
                  <a:pt x="112" y="35"/>
                </a:cubicBezTo>
                <a:cubicBezTo>
                  <a:pt x="112" y="34"/>
                  <a:pt x="111" y="34"/>
                  <a:pt x="110" y="34"/>
                </a:cubicBezTo>
                <a:cubicBezTo>
                  <a:pt x="109" y="34"/>
                  <a:pt x="108" y="34"/>
                  <a:pt x="108" y="35"/>
                </a:cubicBezTo>
                <a:cubicBezTo>
                  <a:pt x="107" y="35"/>
                  <a:pt x="107" y="36"/>
                  <a:pt x="107" y="37"/>
                </a:cubicBezTo>
                <a:cubicBezTo>
                  <a:pt x="107" y="38"/>
                  <a:pt x="107" y="38"/>
                  <a:pt x="108" y="39"/>
                </a:cubicBezTo>
                <a:cubicBezTo>
                  <a:pt x="108" y="39"/>
                  <a:pt x="109" y="40"/>
                  <a:pt x="110" y="40"/>
                </a:cubicBezTo>
                <a:close/>
                <a:moveTo>
                  <a:pt x="121" y="40"/>
                </a:moveTo>
                <a:cubicBezTo>
                  <a:pt x="122" y="40"/>
                  <a:pt x="123" y="39"/>
                  <a:pt x="123" y="39"/>
                </a:cubicBezTo>
                <a:cubicBezTo>
                  <a:pt x="124" y="38"/>
                  <a:pt x="124" y="38"/>
                  <a:pt x="124" y="37"/>
                </a:cubicBezTo>
                <a:cubicBezTo>
                  <a:pt x="124" y="36"/>
                  <a:pt x="124" y="35"/>
                  <a:pt x="123" y="35"/>
                </a:cubicBezTo>
                <a:cubicBezTo>
                  <a:pt x="123" y="34"/>
                  <a:pt x="122" y="34"/>
                  <a:pt x="121" y="34"/>
                </a:cubicBezTo>
                <a:cubicBezTo>
                  <a:pt x="120" y="34"/>
                  <a:pt x="120" y="34"/>
                  <a:pt x="119" y="35"/>
                </a:cubicBezTo>
                <a:cubicBezTo>
                  <a:pt x="118" y="35"/>
                  <a:pt x="118" y="36"/>
                  <a:pt x="118" y="37"/>
                </a:cubicBezTo>
                <a:cubicBezTo>
                  <a:pt x="118" y="38"/>
                  <a:pt x="118" y="38"/>
                  <a:pt x="119" y="39"/>
                </a:cubicBezTo>
                <a:cubicBezTo>
                  <a:pt x="119" y="39"/>
                  <a:pt x="120" y="40"/>
                  <a:pt x="121" y="40"/>
                </a:cubicBezTo>
                <a:close/>
                <a:moveTo>
                  <a:pt x="99" y="40"/>
                </a:moveTo>
                <a:cubicBezTo>
                  <a:pt x="100" y="40"/>
                  <a:pt x="101" y="39"/>
                  <a:pt x="101" y="39"/>
                </a:cubicBezTo>
                <a:cubicBezTo>
                  <a:pt x="102" y="38"/>
                  <a:pt x="102" y="38"/>
                  <a:pt x="102" y="37"/>
                </a:cubicBezTo>
                <a:cubicBezTo>
                  <a:pt x="102" y="36"/>
                  <a:pt x="102" y="35"/>
                  <a:pt x="101" y="35"/>
                </a:cubicBezTo>
                <a:cubicBezTo>
                  <a:pt x="101" y="34"/>
                  <a:pt x="100" y="34"/>
                  <a:pt x="99" y="34"/>
                </a:cubicBezTo>
                <a:cubicBezTo>
                  <a:pt x="98" y="34"/>
                  <a:pt x="97" y="34"/>
                  <a:pt x="97" y="35"/>
                </a:cubicBezTo>
                <a:cubicBezTo>
                  <a:pt x="96" y="35"/>
                  <a:pt x="96" y="36"/>
                  <a:pt x="96" y="37"/>
                </a:cubicBezTo>
                <a:cubicBezTo>
                  <a:pt x="96" y="38"/>
                  <a:pt x="96" y="38"/>
                  <a:pt x="97" y="39"/>
                </a:cubicBezTo>
                <a:cubicBezTo>
                  <a:pt x="97" y="39"/>
                  <a:pt x="98" y="40"/>
                  <a:pt x="99" y="40"/>
                </a:cubicBezTo>
                <a:close/>
              </a:path>
            </a:pathLst>
          </a:custGeom>
          <a:solidFill>
            <a:srgbClr val="E9DC54"/>
          </a:solidFill>
          <a:ln w="3175">
            <a:noFill/>
          </a:ln>
        </p:spPr>
        <p:txBody>
          <a:bodyPr vert="horz" wrap="square" lIns="91440" tIns="45720" rIns="91440" bIns="45720" numCol="1" anchor="t" anchorCtr="0" compatLnSpc="1">
            <a:prstTxWarp prst="textNoShape">
              <a:avLst/>
            </a:prstTxWarp>
          </a:bodyPr>
          <a:lstStyle/>
          <a:p>
            <a:endParaRPr lang="en-US"/>
          </a:p>
        </p:txBody>
      </p:sp>
      <p:sp>
        <p:nvSpPr>
          <p:cNvPr id="11" name="TextBox 41">
            <a:extLst>
              <a:ext uri="{FF2B5EF4-FFF2-40B4-BE49-F238E27FC236}">
                <a16:creationId xmlns:a16="http://schemas.microsoft.com/office/drawing/2014/main" id="{2AE28CAD-E481-3C0A-911B-BA550B277EE1}"/>
              </a:ext>
            </a:extLst>
          </p:cNvPr>
          <p:cNvSpPr txBox="1"/>
          <p:nvPr/>
        </p:nvSpPr>
        <p:spPr>
          <a:xfrm>
            <a:off x="9044992" y="2782262"/>
            <a:ext cx="1026243" cy="338554"/>
          </a:xfrm>
          <a:prstGeom prst="rect">
            <a:avLst/>
          </a:prstGeom>
          <a:noFill/>
        </p:spPr>
        <p:txBody>
          <a:bodyPr wrap="none" rtlCol="0">
            <a:spAutoFit/>
          </a:bodyPr>
          <a:lstStyle/>
          <a:p>
            <a:pPr algn="ctr"/>
            <a:r>
              <a:rPr lang="es-ES_tradnl" sz="1600">
                <a:solidFill>
                  <a:schemeClr val="tx2">
                    <a:lumMod val="75000"/>
                  </a:schemeClr>
                </a:solidFill>
                <a:latin typeface="Poppins Medium" panose="00000600000000000000" pitchFamily="2" charset="0"/>
                <a:cs typeface="Poppins Medium" panose="00000600000000000000" pitchFamily="2" charset="0"/>
              </a:rPr>
              <a:t>Podcast</a:t>
            </a:r>
          </a:p>
        </p:txBody>
      </p:sp>
      <p:cxnSp>
        <p:nvCxnSpPr>
          <p:cNvPr id="14" name="Straight Connector 118">
            <a:extLst>
              <a:ext uri="{FF2B5EF4-FFF2-40B4-BE49-F238E27FC236}">
                <a16:creationId xmlns:a16="http://schemas.microsoft.com/office/drawing/2014/main" id="{B003C0D5-EE8A-9223-25DE-EE361B7118F7}"/>
              </a:ext>
            </a:extLst>
          </p:cNvPr>
          <p:cNvCxnSpPr>
            <a:cxnSpLocks/>
          </p:cNvCxnSpPr>
          <p:nvPr/>
        </p:nvCxnSpPr>
        <p:spPr>
          <a:xfrm>
            <a:off x="9284552" y="2781204"/>
            <a:ext cx="547122" cy="0"/>
          </a:xfrm>
          <a:prstGeom prst="line">
            <a:avLst/>
          </a:prstGeom>
          <a:ln w="28575">
            <a:solidFill>
              <a:srgbClr val="E9DC54"/>
            </a:solidFill>
          </a:ln>
        </p:spPr>
        <p:style>
          <a:lnRef idx="1">
            <a:schemeClr val="accent1"/>
          </a:lnRef>
          <a:fillRef idx="0">
            <a:schemeClr val="accent1"/>
          </a:fillRef>
          <a:effectRef idx="0">
            <a:schemeClr val="accent1"/>
          </a:effectRef>
          <a:fontRef idx="minor">
            <a:schemeClr val="tx1"/>
          </a:fontRef>
        </p:style>
      </p:cxnSp>
      <p:sp>
        <p:nvSpPr>
          <p:cNvPr id="16" name="TextBox 38">
            <a:extLst>
              <a:ext uri="{FF2B5EF4-FFF2-40B4-BE49-F238E27FC236}">
                <a16:creationId xmlns:a16="http://schemas.microsoft.com/office/drawing/2014/main" id="{6654272C-1AF5-D2DD-1E28-698E38C85750}"/>
              </a:ext>
            </a:extLst>
          </p:cNvPr>
          <p:cNvSpPr txBox="1"/>
          <p:nvPr/>
        </p:nvSpPr>
        <p:spPr>
          <a:xfrm>
            <a:off x="8297879" y="3169739"/>
            <a:ext cx="2520469" cy="1065690"/>
          </a:xfrm>
          <a:prstGeom prst="rect">
            <a:avLst/>
          </a:prstGeom>
          <a:noFill/>
        </p:spPr>
        <p:txBody>
          <a:bodyPr wrap="square" lIns="91440" tIns="45720" rIns="91440" bIns="45720" anchor="t">
            <a:noAutofit/>
          </a:bodyPr>
          <a:lstStyle/>
          <a:p>
            <a:pPr algn="ctr"/>
            <a:r>
              <a:rPr lang="es-ES_tradnl" sz="1200" dirty="0">
                <a:solidFill>
                  <a:schemeClr val="bg2">
                    <a:lumMod val="25000"/>
                  </a:schemeClr>
                </a:solidFill>
                <a:latin typeface="Poppins Light"/>
                <a:ea typeface="Roboto Slab" pitchFamily="2" charset="0"/>
                <a:cs typeface="Poppins Light"/>
              </a:rPr>
              <a:t>Dar voz a las historias de las empresas, acercándolas a sus audiencias a través de un canal que establece un marco de relación más íntimo y aumenta el nivel de </a:t>
            </a:r>
            <a:r>
              <a:rPr lang="es-ES_tradnl" sz="1200" dirty="0" err="1">
                <a:solidFill>
                  <a:schemeClr val="bg2">
                    <a:lumMod val="25000"/>
                  </a:schemeClr>
                </a:solidFill>
                <a:latin typeface="Poppins Light"/>
                <a:ea typeface="Roboto Slab" pitchFamily="2" charset="0"/>
                <a:cs typeface="Poppins Light"/>
              </a:rPr>
              <a:t>engagement</a:t>
            </a:r>
            <a:r>
              <a:rPr lang="es-ES_tradnl" sz="1200" dirty="0">
                <a:solidFill>
                  <a:schemeClr val="bg2">
                    <a:lumMod val="25000"/>
                  </a:schemeClr>
                </a:solidFill>
                <a:latin typeface="Poppins Light"/>
                <a:ea typeface="Roboto Slab" pitchFamily="2" charset="0"/>
                <a:cs typeface="Poppins Light"/>
              </a:rPr>
              <a:t>.</a:t>
            </a:r>
          </a:p>
        </p:txBody>
      </p:sp>
      <p:sp>
        <p:nvSpPr>
          <p:cNvPr id="18" name="Freeform 2163">
            <a:extLst>
              <a:ext uri="{FF2B5EF4-FFF2-40B4-BE49-F238E27FC236}">
                <a16:creationId xmlns:a16="http://schemas.microsoft.com/office/drawing/2014/main" id="{7B98B09D-EB02-5CEC-4AE2-E5CF615E9077}"/>
              </a:ext>
            </a:extLst>
          </p:cNvPr>
          <p:cNvSpPr>
            <a:spLocks noEditPoints="1"/>
          </p:cNvSpPr>
          <p:nvPr/>
        </p:nvSpPr>
        <p:spPr bwMode="auto">
          <a:xfrm>
            <a:off x="9440340" y="2284843"/>
            <a:ext cx="235547" cy="431212"/>
          </a:xfrm>
          <a:custGeom>
            <a:avLst/>
            <a:gdLst>
              <a:gd name="T0" fmla="*/ 47 w 88"/>
              <a:gd name="T1" fmla="*/ 154 h 160"/>
              <a:gd name="T2" fmla="*/ 28 w 88"/>
              <a:gd name="T3" fmla="*/ 160 h 160"/>
              <a:gd name="T4" fmla="*/ 41 w 88"/>
              <a:gd name="T5" fmla="*/ 141 h 160"/>
              <a:gd name="T6" fmla="*/ 6 w 88"/>
              <a:gd name="T7" fmla="*/ 80 h 160"/>
              <a:gd name="T8" fmla="*/ 83 w 88"/>
              <a:gd name="T9" fmla="*/ 80 h 160"/>
              <a:gd name="T10" fmla="*/ 14 w 88"/>
              <a:gd name="T11" fmla="*/ 30 h 160"/>
              <a:gd name="T12" fmla="*/ 44 w 88"/>
              <a:gd name="T13" fmla="*/ 127 h 160"/>
              <a:gd name="T14" fmla="*/ 21 w 88"/>
              <a:gd name="T15" fmla="*/ 21 h 160"/>
              <a:gd name="T16" fmla="*/ 19 w 88"/>
              <a:gd name="T17" fmla="*/ 39 h 160"/>
              <a:gd name="T18" fmla="*/ 19 w 88"/>
              <a:gd name="T19" fmla="*/ 66 h 160"/>
              <a:gd name="T20" fmla="*/ 22 w 88"/>
              <a:gd name="T21" fmla="*/ 86 h 160"/>
              <a:gd name="T22" fmla="*/ 22 w 88"/>
              <a:gd name="T23" fmla="*/ 102 h 160"/>
              <a:gd name="T24" fmla="*/ 36 w 88"/>
              <a:gd name="T25" fmla="*/ 116 h 160"/>
              <a:gd name="T26" fmla="*/ 50 w 88"/>
              <a:gd name="T27" fmla="*/ 121 h 160"/>
              <a:gd name="T28" fmla="*/ 55 w 88"/>
              <a:gd name="T29" fmla="*/ 119 h 160"/>
              <a:gd name="T30" fmla="*/ 69 w 88"/>
              <a:gd name="T31" fmla="*/ 97 h 160"/>
              <a:gd name="T32" fmla="*/ 69 w 88"/>
              <a:gd name="T33" fmla="*/ 72 h 160"/>
              <a:gd name="T34" fmla="*/ 66 w 88"/>
              <a:gd name="T35" fmla="*/ 52 h 160"/>
              <a:gd name="T36" fmla="*/ 69 w 88"/>
              <a:gd name="T37" fmla="*/ 33 h 160"/>
              <a:gd name="T38" fmla="*/ 66 w 88"/>
              <a:gd name="T39" fmla="*/ 19 h 160"/>
              <a:gd name="T40" fmla="*/ 58 w 88"/>
              <a:gd name="T41" fmla="*/ 10 h 160"/>
              <a:gd name="T42" fmla="*/ 28 w 88"/>
              <a:gd name="T43" fmla="*/ 14 h 160"/>
              <a:gd name="T44" fmla="*/ 44 w 88"/>
              <a:gd name="T45" fmla="*/ 14 h 160"/>
              <a:gd name="T46" fmla="*/ 33 w 88"/>
              <a:gd name="T47" fmla="*/ 19 h 160"/>
              <a:gd name="T48" fmla="*/ 33 w 88"/>
              <a:gd name="T49" fmla="*/ 19 h 160"/>
              <a:gd name="T50" fmla="*/ 36 w 88"/>
              <a:gd name="T51" fmla="*/ 33 h 160"/>
              <a:gd name="T52" fmla="*/ 30 w 88"/>
              <a:gd name="T53" fmla="*/ 28 h 160"/>
              <a:gd name="T54" fmla="*/ 44 w 88"/>
              <a:gd name="T55" fmla="*/ 30 h 160"/>
              <a:gd name="T56" fmla="*/ 25 w 88"/>
              <a:gd name="T57" fmla="*/ 44 h 160"/>
              <a:gd name="T58" fmla="*/ 25 w 88"/>
              <a:gd name="T59" fmla="*/ 44 h 160"/>
              <a:gd name="T60" fmla="*/ 44 w 88"/>
              <a:gd name="T61" fmla="*/ 41 h 160"/>
              <a:gd name="T62" fmla="*/ 55 w 88"/>
              <a:gd name="T63" fmla="*/ 19 h 160"/>
              <a:gd name="T64" fmla="*/ 52 w 88"/>
              <a:gd name="T65" fmla="*/ 39 h 160"/>
              <a:gd name="T66" fmla="*/ 58 w 88"/>
              <a:gd name="T67" fmla="*/ 28 h 160"/>
              <a:gd name="T68" fmla="*/ 58 w 88"/>
              <a:gd name="T69" fmla="*/ 28 h 160"/>
              <a:gd name="T70" fmla="*/ 61 w 88"/>
              <a:gd name="T71" fmla="*/ 41 h 160"/>
              <a:gd name="T72" fmla="*/ 39 w 88"/>
              <a:gd name="T73" fmla="*/ 52 h 160"/>
              <a:gd name="T74" fmla="*/ 36 w 88"/>
              <a:gd name="T75" fmla="*/ 72 h 160"/>
              <a:gd name="T76" fmla="*/ 25 w 88"/>
              <a:gd name="T77" fmla="*/ 61 h 160"/>
              <a:gd name="T78" fmla="*/ 25 w 88"/>
              <a:gd name="T79" fmla="*/ 61 h 160"/>
              <a:gd name="T80" fmla="*/ 44 w 88"/>
              <a:gd name="T81" fmla="*/ 58 h 160"/>
              <a:gd name="T82" fmla="*/ 30 w 88"/>
              <a:gd name="T83" fmla="*/ 77 h 160"/>
              <a:gd name="T84" fmla="*/ 44 w 88"/>
              <a:gd name="T85" fmla="*/ 80 h 160"/>
              <a:gd name="T86" fmla="*/ 50 w 88"/>
              <a:gd name="T87" fmla="*/ 52 h 160"/>
              <a:gd name="T88" fmla="*/ 50 w 88"/>
              <a:gd name="T89" fmla="*/ 52 h 160"/>
              <a:gd name="T90" fmla="*/ 52 w 88"/>
              <a:gd name="T91" fmla="*/ 66 h 160"/>
              <a:gd name="T92" fmla="*/ 63 w 88"/>
              <a:gd name="T93" fmla="*/ 61 h 160"/>
              <a:gd name="T94" fmla="*/ 61 w 88"/>
              <a:gd name="T95" fmla="*/ 80 h 160"/>
              <a:gd name="T96" fmla="*/ 33 w 88"/>
              <a:gd name="T97" fmla="*/ 86 h 160"/>
              <a:gd name="T98" fmla="*/ 33 w 88"/>
              <a:gd name="T99" fmla="*/ 86 h 160"/>
              <a:gd name="T100" fmla="*/ 36 w 88"/>
              <a:gd name="T101" fmla="*/ 99 h 160"/>
              <a:gd name="T102" fmla="*/ 30 w 88"/>
              <a:gd name="T103" fmla="*/ 94 h 160"/>
              <a:gd name="T104" fmla="*/ 44 w 88"/>
              <a:gd name="T105" fmla="*/ 97 h 160"/>
              <a:gd name="T106" fmla="*/ 25 w 88"/>
              <a:gd name="T107" fmla="*/ 110 h 160"/>
              <a:gd name="T108" fmla="*/ 25 w 88"/>
              <a:gd name="T109" fmla="*/ 110 h 160"/>
              <a:gd name="T110" fmla="*/ 44 w 88"/>
              <a:gd name="T111" fmla="*/ 108 h 160"/>
              <a:gd name="T112" fmla="*/ 55 w 88"/>
              <a:gd name="T113" fmla="*/ 86 h 160"/>
              <a:gd name="T114" fmla="*/ 52 w 88"/>
              <a:gd name="T115" fmla="*/ 105 h 160"/>
              <a:gd name="T116" fmla="*/ 58 w 88"/>
              <a:gd name="T117" fmla="*/ 94 h 160"/>
              <a:gd name="T118" fmla="*/ 58 w 88"/>
              <a:gd name="T119" fmla="*/ 94 h 160"/>
              <a:gd name="T120" fmla="*/ 61 w 88"/>
              <a:gd name="T121" fmla="*/ 10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160">
                <a:moveTo>
                  <a:pt x="88" y="80"/>
                </a:moveTo>
                <a:cubicBezTo>
                  <a:pt x="88" y="97"/>
                  <a:pt x="88" y="97"/>
                  <a:pt x="88" y="97"/>
                </a:cubicBezTo>
                <a:cubicBezTo>
                  <a:pt x="88" y="120"/>
                  <a:pt x="70" y="139"/>
                  <a:pt x="47" y="141"/>
                </a:cubicBezTo>
                <a:cubicBezTo>
                  <a:pt x="47" y="154"/>
                  <a:pt x="47" y="154"/>
                  <a:pt x="47" y="154"/>
                </a:cubicBezTo>
                <a:cubicBezTo>
                  <a:pt x="61" y="154"/>
                  <a:pt x="61" y="154"/>
                  <a:pt x="61" y="154"/>
                </a:cubicBezTo>
                <a:cubicBezTo>
                  <a:pt x="62" y="154"/>
                  <a:pt x="63" y="156"/>
                  <a:pt x="63" y="157"/>
                </a:cubicBezTo>
                <a:cubicBezTo>
                  <a:pt x="63" y="159"/>
                  <a:pt x="62" y="160"/>
                  <a:pt x="61" y="160"/>
                </a:cubicBezTo>
                <a:cubicBezTo>
                  <a:pt x="28" y="160"/>
                  <a:pt x="28" y="160"/>
                  <a:pt x="28" y="160"/>
                </a:cubicBezTo>
                <a:cubicBezTo>
                  <a:pt x="26" y="160"/>
                  <a:pt x="25" y="159"/>
                  <a:pt x="25" y="157"/>
                </a:cubicBezTo>
                <a:cubicBezTo>
                  <a:pt x="25" y="156"/>
                  <a:pt x="26" y="154"/>
                  <a:pt x="28" y="154"/>
                </a:cubicBezTo>
                <a:cubicBezTo>
                  <a:pt x="41" y="154"/>
                  <a:pt x="41" y="154"/>
                  <a:pt x="41" y="154"/>
                </a:cubicBezTo>
                <a:cubicBezTo>
                  <a:pt x="41" y="141"/>
                  <a:pt x="41" y="141"/>
                  <a:pt x="41" y="141"/>
                </a:cubicBezTo>
                <a:cubicBezTo>
                  <a:pt x="18" y="139"/>
                  <a:pt x="0" y="120"/>
                  <a:pt x="0" y="97"/>
                </a:cubicBezTo>
                <a:cubicBezTo>
                  <a:pt x="0" y="80"/>
                  <a:pt x="0" y="80"/>
                  <a:pt x="0" y="80"/>
                </a:cubicBezTo>
                <a:cubicBezTo>
                  <a:pt x="0" y="78"/>
                  <a:pt x="1" y="77"/>
                  <a:pt x="3" y="77"/>
                </a:cubicBezTo>
                <a:cubicBezTo>
                  <a:pt x="4" y="77"/>
                  <a:pt x="6" y="78"/>
                  <a:pt x="6" y="80"/>
                </a:cubicBezTo>
                <a:cubicBezTo>
                  <a:pt x="6" y="97"/>
                  <a:pt x="6" y="97"/>
                  <a:pt x="6" y="97"/>
                </a:cubicBezTo>
                <a:cubicBezTo>
                  <a:pt x="6" y="118"/>
                  <a:pt x="23" y="135"/>
                  <a:pt x="44" y="135"/>
                </a:cubicBezTo>
                <a:cubicBezTo>
                  <a:pt x="65" y="135"/>
                  <a:pt x="83" y="118"/>
                  <a:pt x="83" y="97"/>
                </a:cubicBezTo>
                <a:cubicBezTo>
                  <a:pt x="83" y="80"/>
                  <a:pt x="83" y="80"/>
                  <a:pt x="83" y="80"/>
                </a:cubicBezTo>
                <a:cubicBezTo>
                  <a:pt x="83" y="78"/>
                  <a:pt x="84" y="77"/>
                  <a:pt x="86" y="77"/>
                </a:cubicBezTo>
                <a:cubicBezTo>
                  <a:pt x="87" y="77"/>
                  <a:pt x="88" y="78"/>
                  <a:pt x="88" y="80"/>
                </a:cubicBezTo>
                <a:close/>
                <a:moveTo>
                  <a:pt x="14" y="97"/>
                </a:moveTo>
                <a:cubicBezTo>
                  <a:pt x="14" y="30"/>
                  <a:pt x="14" y="30"/>
                  <a:pt x="14" y="30"/>
                </a:cubicBezTo>
                <a:cubicBezTo>
                  <a:pt x="14" y="14"/>
                  <a:pt x="27" y="0"/>
                  <a:pt x="44" y="0"/>
                </a:cubicBezTo>
                <a:cubicBezTo>
                  <a:pt x="61" y="0"/>
                  <a:pt x="74" y="14"/>
                  <a:pt x="74" y="30"/>
                </a:cubicBezTo>
                <a:cubicBezTo>
                  <a:pt x="74" y="97"/>
                  <a:pt x="74" y="97"/>
                  <a:pt x="74" y="97"/>
                </a:cubicBezTo>
                <a:cubicBezTo>
                  <a:pt x="74" y="113"/>
                  <a:pt x="61" y="127"/>
                  <a:pt x="44" y="127"/>
                </a:cubicBezTo>
                <a:cubicBezTo>
                  <a:pt x="27" y="127"/>
                  <a:pt x="14" y="113"/>
                  <a:pt x="14" y="97"/>
                </a:cubicBezTo>
                <a:close/>
                <a:moveTo>
                  <a:pt x="22" y="19"/>
                </a:moveTo>
                <a:cubicBezTo>
                  <a:pt x="22" y="19"/>
                  <a:pt x="22" y="19"/>
                  <a:pt x="22" y="19"/>
                </a:cubicBezTo>
                <a:cubicBezTo>
                  <a:pt x="22" y="20"/>
                  <a:pt x="22" y="21"/>
                  <a:pt x="21" y="21"/>
                </a:cubicBezTo>
                <a:cubicBezTo>
                  <a:pt x="20" y="24"/>
                  <a:pt x="19" y="27"/>
                  <a:pt x="19" y="30"/>
                </a:cubicBezTo>
                <a:cubicBezTo>
                  <a:pt x="19" y="33"/>
                  <a:pt x="19" y="33"/>
                  <a:pt x="19" y="33"/>
                </a:cubicBezTo>
                <a:cubicBezTo>
                  <a:pt x="21" y="33"/>
                  <a:pt x="22" y="34"/>
                  <a:pt x="22" y="36"/>
                </a:cubicBezTo>
                <a:cubicBezTo>
                  <a:pt x="22" y="37"/>
                  <a:pt x="21" y="39"/>
                  <a:pt x="19" y="39"/>
                </a:cubicBezTo>
                <a:cubicBezTo>
                  <a:pt x="19" y="50"/>
                  <a:pt x="19" y="50"/>
                  <a:pt x="19" y="50"/>
                </a:cubicBezTo>
                <a:cubicBezTo>
                  <a:pt x="21" y="50"/>
                  <a:pt x="22" y="51"/>
                  <a:pt x="22" y="52"/>
                </a:cubicBezTo>
                <a:cubicBezTo>
                  <a:pt x="22" y="54"/>
                  <a:pt x="21" y="55"/>
                  <a:pt x="19" y="55"/>
                </a:cubicBezTo>
                <a:cubicBezTo>
                  <a:pt x="19" y="66"/>
                  <a:pt x="19" y="66"/>
                  <a:pt x="19" y="66"/>
                </a:cubicBezTo>
                <a:cubicBezTo>
                  <a:pt x="21" y="66"/>
                  <a:pt x="22" y="67"/>
                  <a:pt x="22" y="69"/>
                </a:cubicBezTo>
                <a:cubicBezTo>
                  <a:pt x="22" y="70"/>
                  <a:pt x="21" y="72"/>
                  <a:pt x="19" y="72"/>
                </a:cubicBezTo>
                <a:cubicBezTo>
                  <a:pt x="19" y="83"/>
                  <a:pt x="19" y="83"/>
                  <a:pt x="19" y="83"/>
                </a:cubicBezTo>
                <a:cubicBezTo>
                  <a:pt x="21" y="83"/>
                  <a:pt x="22" y="84"/>
                  <a:pt x="22" y="86"/>
                </a:cubicBezTo>
                <a:cubicBezTo>
                  <a:pt x="22" y="87"/>
                  <a:pt x="21" y="88"/>
                  <a:pt x="19" y="88"/>
                </a:cubicBezTo>
                <a:cubicBezTo>
                  <a:pt x="19" y="97"/>
                  <a:pt x="19" y="97"/>
                  <a:pt x="19" y="97"/>
                </a:cubicBezTo>
                <a:cubicBezTo>
                  <a:pt x="19" y="98"/>
                  <a:pt x="19" y="98"/>
                  <a:pt x="19" y="99"/>
                </a:cubicBezTo>
                <a:cubicBezTo>
                  <a:pt x="21" y="99"/>
                  <a:pt x="22" y="101"/>
                  <a:pt x="22" y="102"/>
                </a:cubicBezTo>
                <a:cubicBezTo>
                  <a:pt x="22" y="103"/>
                  <a:pt x="21" y="104"/>
                  <a:pt x="21" y="104"/>
                </a:cubicBezTo>
                <a:cubicBezTo>
                  <a:pt x="23" y="111"/>
                  <a:pt x="27" y="116"/>
                  <a:pt x="33" y="119"/>
                </a:cubicBezTo>
                <a:cubicBezTo>
                  <a:pt x="33" y="119"/>
                  <a:pt x="33" y="119"/>
                  <a:pt x="33" y="119"/>
                </a:cubicBezTo>
                <a:cubicBezTo>
                  <a:pt x="33" y="117"/>
                  <a:pt x="34" y="116"/>
                  <a:pt x="36" y="116"/>
                </a:cubicBezTo>
                <a:cubicBezTo>
                  <a:pt x="37" y="116"/>
                  <a:pt x="39" y="117"/>
                  <a:pt x="39" y="119"/>
                </a:cubicBezTo>
                <a:cubicBezTo>
                  <a:pt x="39" y="119"/>
                  <a:pt x="38" y="120"/>
                  <a:pt x="38" y="121"/>
                </a:cubicBezTo>
                <a:cubicBezTo>
                  <a:pt x="40" y="121"/>
                  <a:pt x="42" y="121"/>
                  <a:pt x="44" y="121"/>
                </a:cubicBezTo>
                <a:cubicBezTo>
                  <a:pt x="46" y="121"/>
                  <a:pt x="48" y="121"/>
                  <a:pt x="50" y="121"/>
                </a:cubicBezTo>
                <a:cubicBezTo>
                  <a:pt x="50" y="120"/>
                  <a:pt x="50" y="119"/>
                  <a:pt x="50" y="119"/>
                </a:cubicBezTo>
                <a:cubicBezTo>
                  <a:pt x="50" y="117"/>
                  <a:pt x="51" y="116"/>
                  <a:pt x="52" y="116"/>
                </a:cubicBezTo>
                <a:cubicBezTo>
                  <a:pt x="54" y="116"/>
                  <a:pt x="55" y="117"/>
                  <a:pt x="55" y="119"/>
                </a:cubicBezTo>
                <a:cubicBezTo>
                  <a:pt x="55" y="119"/>
                  <a:pt x="55" y="119"/>
                  <a:pt x="55" y="119"/>
                </a:cubicBezTo>
                <a:cubicBezTo>
                  <a:pt x="61" y="116"/>
                  <a:pt x="66" y="111"/>
                  <a:pt x="68" y="104"/>
                </a:cubicBezTo>
                <a:cubicBezTo>
                  <a:pt x="67" y="104"/>
                  <a:pt x="66" y="103"/>
                  <a:pt x="66" y="102"/>
                </a:cubicBezTo>
                <a:cubicBezTo>
                  <a:pt x="66" y="101"/>
                  <a:pt x="67" y="99"/>
                  <a:pt x="69" y="99"/>
                </a:cubicBezTo>
                <a:cubicBezTo>
                  <a:pt x="69" y="98"/>
                  <a:pt x="69" y="98"/>
                  <a:pt x="69" y="97"/>
                </a:cubicBezTo>
                <a:cubicBezTo>
                  <a:pt x="69" y="88"/>
                  <a:pt x="69" y="88"/>
                  <a:pt x="69" y="88"/>
                </a:cubicBezTo>
                <a:cubicBezTo>
                  <a:pt x="67" y="88"/>
                  <a:pt x="66" y="87"/>
                  <a:pt x="66" y="86"/>
                </a:cubicBezTo>
                <a:cubicBezTo>
                  <a:pt x="66" y="84"/>
                  <a:pt x="67" y="83"/>
                  <a:pt x="69" y="83"/>
                </a:cubicBezTo>
                <a:cubicBezTo>
                  <a:pt x="69" y="72"/>
                  <a:pt x="69" y="72"/>
                  <a:pt x="69" y="72"/>
                </a:cubicBezTo>
                <a:cubicBezTo>
                  <a:pt x="67" y="72"/>
                  <a:pt x="66" y="70"/>
                  <a:pt x="66" y="69"/>
                </a:cubicBezTo>
                <a:cubicBezTo>
                  <a:pt x="66" y="67"/>
                  <a:pt x="67" y="66"/>
                  <a:pt x="69" y="66"/>
                </a:cubicBezTo>
                <a:cubicBezTo>
                  <a:pt x="69" y="55"/>
                  <a:pt x="69" y="55"/>
                  <a:pt x="69" y="55"/>
                </a:cubicBezTo>
                <a:cubicBezTo>
                  <a:pt x="67" y="55"/>
                  <a:pt x="66" y="54"/>
                  <a:pt x="66" y="52"/>
                </a:cubicBezTo>
                <a:cubicBezTo>
                  <a:pt x="66" y="51"/>
                  <a:pt x="67" y="50"/>
                  <a:pt x="69" y="50"/>
                </a:cubicBezTo>
                <a:cubicBezTo>
                  <a:pt x="69" y="39"/>
                  <a:pt x="69" y="39"/>
                  <a:pt x="69" y="39"/>
                </a:cubicBezTo>
                <a:cubicBezTo>
                  <a:pt x="67" y="39"/>
                  <a:pt x="66" y="37"/>
                  <a:pt x="66" y="36"/>
                </a:cubicBezTo>
                <a:cubicBezTo>
                  <a:pt x="66" y="34"/>
                  <a:pt x="67" y="33"/>
                  <a:pt x="69" y="33"/>
                </a:cubicBezTo>
                <a:cubicBezTo>
                  <a:pt x="69" y="30"/>
                  <a:pt x="69" y="30"/>
                  <a:pt x="69" y="30"/>
                </a:cubicBezTo>
                <a:cubicBezTo>
                  <a:pt x="69" y="27"/>
                  <a:pt x="68" y="24"/>
                  <a:pt x="67" y="21"/>
                </a:cubicBezTo>
                <a:cubicBezTo>
                  <a:pt x="67" y="21"/>
                  <a:pt x="66" y="20"/>
                  <a:pt x="66" y="19"/>
                </a:cubicBezTo>
                <a:cubicBezTo>
                  <a:pt x="66" y="19"/>
                  <a:pt x="66" y="19"/>
                  <a:pt x="66" y="19"/>
                </a:cubicBezTo>
                <a:cubicBezTo>
                  <a:pt x="65" y="17"/>
                  <a:pt x="64" y="15"/>
                  <a:pt x="62" y="13"/>
                </a:cubicBezTo>
                <a:cubicBezTo>
                  <a:pt x="62" y="14"/>
                  <a:pt x="61" y="14"/>
                  <a:pt x="61" y="14"/>
                </a:cubicBezTo>
                <a:cubicBezTo>
                  <a:pt x="59" y="14"/>
                  <a:pt x="58" y="13"/>
                  <a:pt x="58" y="11"/>
                </a:cubicBezTo>
                <a:cubicBezTo>
                  <a:pt x="58" y="11"/>
                  <a:pt x="58" y="10"/>
                  <a:pt x="58" y="10"/>
                </a:cubicBezTo>
                <a:cubicBezTo>
                  <a:pt x="54" y="7"/>
                  <a:pt x="49" y="6"/>
                  <a:pt x="44" y="6"/>
                </a:cubicBezTo>
                <a:cubicBezTo>
                  <a:pt x="39" y="6"/>
                  <a:pt x="34" y="7"/>
                  <a:pt x="30" y="10"/>
                </a:cubicBezTo>
                <a:cubicBezTo>
                  <a:pt x="30" y="10"/>
                  <a:pt x="30" y="11"/>
                  <a:pt x="30" y="11"/>
                </a:cubicBezTo>
                <a:cubicBezTo>
                  <a:pt x="30" y="13"/>
                  <a:pt x="29" y="14"/>
                  <a:pt x="28" y="14"/>
                </a:cubicBezTo>
                <a:cubicBezTo>
                  <a:pt x="27" y="14"/>
                  <a:pt x="27" y="14"/>
                  <a:pt x="26" y="13"/>
                </a:cubicBezTo>
                <a:cubicBezTo>
                  <a:pt x="24" y="15"/>
                  <a:pt x="23" y="17"/>
                  <a:pt x="22" y="19"/>
                </a:cubicBezTo>
                <a:close/>
                <a:moveTo>
                  <a:pt x="41" y="11"/>
                </a:moveTo>
                <a:cubicBezTo>
                  <a:pt x="41" y="13"/>
                  <a:pt x="43" y="14"/>
                  <a:pt x="44" y="14"/>
                </a:cubicBezTo>
                <a:cubicBezTo>
                  <a:pt x="46" y="14"/>
                  <a:pt x="47" y="13"/>
                  <a:pt x="47" y="11"/>
                </a:cubicBezTo>
                <a:cubicBezTo>
                  <a:pt x="47" y="10"/>
                  <a:pt x="46" y="8"/>
                  <a:pt x="44" y="8"/>
                </a:cubicBezTo>
                <a:cubicBezTo>
                  <a:pt x="43" y="8"/>
                  <a:pt x="41" y="10"/>
                  <a:pt x="41" y="11"/>
                </a:cubicBezTo>
                <a:close/>
                <a:moveTo>
                  <a:pt x="33" y="19"/>
                </a:moveTo>
                <a:cubicBezTo>
                  <a:pt x="33" y="21"/>
                  <a:pt x="34" y="22"/>
                  <a:pt x="36" y="22"/>
                </a:cubicBezTo>
                <a:cubicBezTo>
                  <a:pt x="37" y="22"/>
                  <a:pt x="39" y="21"/>
                  <a:pt x="39" y="19"/>
                </a:cubicBezTo>
                <a:cubicBezTo>
                  <a:pt x="39" y="18"/>
                  <a:pt x="37" y="17"/>
                  <a:pt x="36" y="17"/>
                </a:cubicBezTo>
                <a:cubicBezTo>
                  <a:pt x="34" y="17"/>
                  <a:pt x="33" y="18"/>
                  <a:pt x="33" y="19"/>
                </a:cubicBezTo>
                <a:close/>
                <a:moveTo>
                  <a:pt x="33" y="36"/>
                </a:moveTo>
                <a:cubicBezTo>
                  <a:pt x="33" y="37"/>
                  <a:pt x="34" y="39"/>
                  <a:pt x="36" y="39"/>
                </a:cubicBezTo>
                <a:cubicBezTo>
                  <a:pt x="37" y="39"/>
                  <a:pt x="39" y="37"/>
                  <a:pt x="39" y="36"/>
                </a:cubicBezTo>
                <a:cubicBezTo>
                  <a:pt x="39" y="34"/>
                  <a:pt x="37" y="33"/>
                  <a:pt x="36" y="33"/>
                </a:cubicBezTo>
                <a:cubicBezTo>
                  <a:pt x="34" y="33"/>
                  <a:pt x="33" y="34"/>
                  <a:pt x="33" y="36"/>
                </a:cubicBezTo>
                <a:close/>
                <a:moveTo>
                  <a:pt x="25" y="28"/>
                </a:moveTo>
                <a:cubicBezTo>
                  <a:pt x="25" y="29"/>
                  <a:pt x="26" y="30"/>
                  <a:pt x="28" y="30"/>
                </a:cubicBezTo>
                <a:cubicBezTo>
                  <a:pt x="29" y="30"/>
                  <a:pt x="30" y="29"/>
                  <a:pt x="30" y="28"/>
                </a:cubicBezTo>
                <a:cubicBezTo>
                  <a:pt x="30" y="26"/>
                  <a:pt x="29" y="25"/>
                  <a:pt x="28" y="25"/>
                </a:cubicBezTo>
                <a:cubicBezTo>
                  <a:pt x="26" y="25"/>
                  <a:pt x="25" y="26"/>
                  <a:pt x="25" y="28"/>
                </a:cubicBezTo>
                <a:close/>
                <a:moveTo>
                  <a:pt x="41" y="28"/>
                </a:moveTo>
                <a:cubicBezTo>
                  <a:pt x="41" y="29"/>
                  <a:pt x="43" y="30"/>
                  <a:pt x="44" y="30"/>
                </a:cubicBezTo>
                <a:cubicBezTo>
                  <a:pt x="46" y="30"/>
                  <a:pt x="47" y="29"/>
                  <a:pt x="47" y="28"/>
                </a:cubicBezTo>
                <a:cubicBezTo>
                  <a:pt x="47" y="26"/>
                  <a:pt x="46" y="25"/>
                  <a:pt x="44" y="25"/>
                </a:cubicBezTo>
                <a:cubicBezTo>
                  <a:pt x="43" y="25"/>
                  <a:pt x="41" y="26"/>
                  <a:pt x="41" y="28"/>
                </a:cubicBezTo>
                <a:close/>
                <a:moveTo>
                  <a:pt x="25" y="44"/>
                </a:moveTo>
                <a:cubicBezTo>
                  <a:pt x="25" y="46"/>
                  <a:pt x="26" y="47"/>
                  <a:pt x="28" y="47"/>
                </a:cubicBezTo>
                <a:cubicBezTo>
                  <a:pt x="29" y="47"/>
                  <a:pt x="30" y="46"/>
                  <a:pt x="30" y="44"/>
                </a:cubicBezTo>
                <a:cubicBezTo>
                  <a:pt x="30" y="43"/>
                  <a:pt x="29" y="41"/>
                  <a:pt x="28" y="41"/>
                </a:cubicBezTo>
                <a:cubicBezTo>
                  <a:pt x="26" y="41"/>
                  <a:pt x="25" y="43"/>
                  <a:pt x="25" y="44"/>
                </a:cubicBezTo>
                <a:close/>
                <a:moveTo>
                  <a:pt x="41" y="44"/>
                </a:moveTo>
                <a:cubicBezTo>
                  <a:pt x="41" y="46"/>
                  <a:pt x="43" y="47"/>
                  <a:pt x="44" y="47"/>
                </a:cubicBezTo>
                <a:cubicBezTo>
                  <a:pt x="46" y="47"/>
                  <a:pt x="47" y="46"/>
                  <a:pt x="47" y="44"/>
                </a:cubicBezTo>
                <a:cubicBezTo>
                  <a:pt x="47" y="43"/>
                  <a:pt x="46" y="41"/>
                  <a:pt x="44" y="41"/>
                </a:cubicBezTo>
                <a:cubicBezTo>
                  <a:pt x="43" y="41"/>
                  <a:pt x="41" y="43"/>
                  <a:pt x="41" y="44"/>
                </a:cubicBezTo>
                <a:close/>
                <a:moveTo>
                  <a:pt x="50" y="19"/>
                </a:moveTo>
                <a:cubicBezTo>
                  <a:pt x="50" y="21"/>
                  <a:pt x="51" y="22"/>
                  <a:pt x="52" y="22"/>
                </a:cubicBezTo>
                <a:cubicBezTo>
                  <a:pt x="54" y="22"/>
                  <a:pt x="55" y="21"/>
                  <a:pt x="55" y="19"/>
                </a:cubicBezTo>
                <a:cubicBezTo>
                  <a:pt x="55" y="18"/>
                  <a:pt x="54" y="17"/>
                  <a:pt x="52" y="17"/>
                </a:cubicBezTo>
                <a:cubicBezTo>
                  <a:pt x="51" y="17"/>
                  <a:pt x="50" y="18"/>
                  <a:pt x="50" y="19"/>
                </a:cubicBezTo>
                <a:close/>
                <a:moveTo>
                  <a:pt x="50" y="36"/>
                </a:moveTo>
                <a:cubicBezTo>
                  <a:pt x="50" y="37"/>
                  <a:pt x="51" y="39"/>
                  <a:pt x="52" y="39"/>
                </a:cubicBezTo>
                <a:cubicBezTo>
                  <a:pt x="54" y="39"/>
                  <a:pt x="55" y="37"/>
                  <a:pt x="55" y="36"/>
                </a:cubicBezTo>
                <a:cubicBezTo>
                  <a:pt x="55" y="34"/>
                  <a:pt x="54" y="33"/>
                  <a:pt x="52" y="33"/>
                </a:cubicBezTo>
                <a:cubicBezTo>
                  <a:pt x="51" y="33"/>
                  <a:pt x="50" y="34"/>
                  <a:pt x="50" y="36"/>
                </a:cubicBezTo>
                <a:close/>
                <a:moveTo>
                  <a:pt x="58" y="28"/>
                </a:moveTo>
                <a:cubicBezTo>
                  <a:pt x="58" y="29"/>
                  <a:pt x="59" y="30"/>
                  <a:pt x="61" y="30"/>
                </a:cubicBezTo>
                <a:cubicBezTo>
                  <a:pt x="62" y="30"/>
                  <a:pt x="63" y="29"/>
                  <a:pt x="63" y="28"/>
                </a:cubicBezTo>
                <a:cubicBezTo>
                  <a:pt x="63" y="26"/>
                  <a:pt x="62" y="25"/>
                  <a:pt x="61" y="25"/>
                </a:cubicBezTo>
                <a:cubicBezTo>
                  <a:pt x="59" y="25"/>
                  <a:pt x="58" y="26"/>
                  <a:pt x="58" y="28"/>
                </a:cubicBezTo>
                <a:close/>
                <a:moveTo>
                  <a:pt x="58" y="44"/>
                </a:moveTo>
                <a:cubicBezTo>
                  <a:pt x="58" y="46"/>
                  <a:pt x="59" y="47"/>
                  <a:pt x="61" y="47"/>
                </a:cubicBezTo>
                <a:cubicBezTo>
                  <a:pt x="62" y="47"/>
                  <a:pt x="63" y="46"/>
                  <a:pt x="63" y="44"/>
                </a:cubicBezTo>
                <a:cubicBezTo>
                  <a:pt x="63" y="43"/>
                  <a:pt x="62" y="41"/>
                  <a:pt x="61" y="41"/>
                </a:cubicBezTo>
                <a:cubicBezTo>
                  <a:pt x="59" y="41"/>
                  <a:pt x="58" y="43"/>
                  <a:pt x="58" y="44"/>
                </a:cubicBezTo>
                <a:close/>
                <a:moveTo>
                  <a:pt x="33" y="52"/>
                </a:moveTo>
                <a:cubicBezTo>
                  <a:pt x="33" y="54"/>
                  <a:pt x="34" y="55"/>
                  <a:pt x="36" y="55"/>
                </a:cubicBezTo>
                <a:cubicBezTo>
                  <a:pt x="37" y="55"/>
                  <a:pt x="39" y="54"/>
                  <a:pt x="39" y="52"/>
                </a:cubicBezTo>
                <a:cubicBezTo>
                  <a:pt x="39" y="51"/>
                  <a:pt x="37" y="50"/>
                  <a:pt x="36" y="50"/>
                </a:cubicBezTo>
                <a:cubicBezTo>
                  <a:pt x="34" y="50"/>
                  <a:pt x="33" y="51"/>
                  <a:pt x="33" y="52"/>
                </a:cubicBezTo>
                <a:close/>
                <a:moveTo>
                  <a:pt x="33" y="69"/>
                </a:moveTo>
                <a:cubicBezTo>
                  <a:pt x="33" y="70"/>
                  <a:pt x="34" y="72"/>
                  <a:pt x="36" y="72"/>
                </a:cubicBezTo>
                <a:cubicBezTo>
                  <a:pt x="37" y="72"/>
                  <a:pt x="39" y="70"/>
                  <a:pt x="39" y="69"/>
                </a:cubicBezTo>
                <a:cubicBezTo>
                  <a:pt x="39" y="67"/>
                  <a:pt x="37" y="66"/>
                  <a:pt x="36" y="66"/>
                </a:cubicBezTo>
                <a:cubicBezTo>
                  <a:pt x="34" y="66"/>
                  <a:pt x="33" y="67"/>
                  <a:pt x="33" y="69"/>
                </a:cubicBezTo>
                <a:close/>
                <a:moveTo>
                  <a:pt x="25" y="61"/>
                </a:moveTo>
                <a:cubicBezTo>
                  <a:pt x="25" y="62"/>
                  <a:pt x="26" y="63"/>
                  <a:pt x="28" y="63"/>
                </a:cubicBezTo>
                <a:cubicBezTo>
                  <a:pt x="29" y="63"/>
                  <a:pt x="30" y="62"/>
                  <a:pt x="30" y="61"/>
                </a:cubicBezTo>
                <a:cubicBezTo>
                  <a:pt x="30" y="59"/>
                  <a:pt x="29" y="58"/>
                  <a:pt x="28" y="58"/>
                </a:cubicBezTo>
                <a:cubicBezTo>
                  <a:pt x="26" y="58"/>
                  <a:pt x="25" y="59"/>
                  <a:pt x="25" y="61"/>
                </a:cubicBezTo>
                <a:close/>
                <a:moveTo>
                  <a:pt x="41" y="61"/>
                </a:moveTo>
                <a:cubicBezTo>
                  <a:pt x="41" y="62"/>
                  <a:pt x="43" y="63"/>
                  <a:pt x="44" y="63"/>
                </a:cubicBezTo>
                <a:cubicBezTo>
                  <a:pt x="46" y="63"/>
                  <a:pt x="47" y="62"/>
                  <a:pt x="47" y="61"/>
                </a:cubicBezTo>
                <a:cubicBezTo>
                  <a:pt x="47" y="59"/>
                  <a:pt x="46" y="58"/>
                  <a:pt x="44" y="58"/>
                </a:cubicBezTo>
                <a:cubicBezTo>
                  <a:pt x="43" y="58"/>
                  <a:pt x="41" y="59"/>
                  <a:pt x="41" y="61"/>
                </a:cubicBezTo>
                <a:close/>
                <a:moveTo>
                  <a:pt x="25" y="77"/>
                </a:moveTo>
                <a:cubicBezTo>
                  <a:pt x="25" y="79"/>
                  <a:pt x="26" y="80"/>
                  <a:pt x="28" y="80"/>
                </a:cubicBezTo>
                <a:cubicBezTo>
                  <a:pt x="29" y="80"/>
                  <a:pt x="30" y="79"/>
                  <a:pt x="30" y="77"/>
                </a:cubicBezTo>
                <a:cubicBezTo>
                  <a:pt x="30" y="76"/>
                  <a:pt x="29" y="74"/>
                  <a:pt x="28" y="74"/>
                </a:cubicBezTo>
                <a:cubicBezTo>
                  <a:pt x="26" y="74"/>
                  <a:pt x="25" y="76"/>
                  <a:pt x="25" y="77"/>
                </a:cubicBezTo>
                <a:close/>
                <a:moveTo>
                  <a:pt x="41" y="77"/>
                </a:moveTo>
                <a:cubicBezTo>
                  <a:pt x="41" y="79"/>
                  <a:pt x="43" y="80"/>
                  <a:pt x="44" y="80"/>
                </a:cubicBezTo>
                <a:cubicBezTo>
                  <a:pt x="46" y="80"/>
                  <a:pt x="47" y="79"/>
                  <a:pt x="47" y="77"/>
                </a:cubicBezTo>
                <a:cubicBezTo>
                  <a:pt x="47" y="76"/>
                  <a:pt x="46" y="74"/>
                  <a:pt x="44" y="74"/>
                </a:cubicBezTo>
                <a:cubicBezTo>
                  <a:pt x="43" y="74"/>
                  <a:pt x="41" y="76"/>
                  <a:pt x="41" y="77"/>
                </a:cubicBezTo>
                <a:close/>
                <a:moveTo>
                  <a:pt x="50" y="52"/>
                </a:moveTo>
                <a:cubicBezTo>
                  <a:pt x="50" y="54"/>
                  <a:pt x="51" y="55"/>
                  <a:pt x="52" y="55"/>
                </a:cubicBezTo>
                <a:cubicBezTo>
                  <a:pt x="54" y="55"/>
                  <a:pt x="55" y="54"/>
                  <a:pt x="55" y="52"/>
                </a:cubicBezTo>
                <a:cubicBezTo>
                  <a:pt x="55" y="51"/>
                  <a:pt x="54" y="50"/>
                  <a:pt x="52" y="50"/>
                </a:cubicBezTo>
                <a:cubicBezTo>
                  <a:pt x="51" y="50"/>
                  <a:pt x="50" y="51"/>
                  <a:pt x="50" y="52"/>
                </a:cubicBezTo>
                <a:close/>
                <a:moveTo>
                  <a:pt x="50" y="69"/>
                </a:moveTo>
                <a:cubicBezTo>
                  <a:pt x="50" y="70"/>
                  <a:pt x="51" y="72"/>
                  <a:pt x="52" y="72"/>
                </a:cubicBezTo>
                <a:cubicBezTo>
                  <a:pt x="54" y="72"/>
                  <a:pt x="55" y="70"/>
                  <a:pt x="55" y="69"/>
                </a:cubicBezTo>
                <a:cubicBezTo>
                  <a:pt x="55" y="67"/>
                  <a:pt x="54" y="66"/>
                  <a:pt x="52" y="66"/>
                </a:cubicBezTo>
                <a:cubicBezTo>
                  <a:pt x="51" y="66"/>
                  <a:pt x="50" y="67"/>
                  <a:pt x="50" y="69"/>
                </a:cubicBezTo>
                <a:close/>
                <a:moveTo>
                  <a:pt x="58" y="61"/>
                </a:moveTo>
                <a:cubicBezTo>
                  <a:pt x="58" y="62"/>
                  <a:pt x="59" y="63"/>
                  <a:pt x="61" y="63"/>
                </a:cubicBezTo>
                <a:cubicBezTo>
                  <a:pt x="62" y="63"/>
                  <a:pt x="63" y="62"/>
                  <a:pt x="63" y="61"/>
                </a:cubicBezTo>
                <a:cubicBezTo>
                  <a:pt x="63" y="59"/>
                  <a:pt x="62" y="58"/>
                  <a:pt x="61" y="58"/>
                </a:cubicBezTo>
                <a:cubicBezTo>
                  <a:pt x="59" y="58"/>
                  <a:pt x="58" y="59"/>
                  <a:pt x="58" y="61"/>
                </a:cubicBezTo>
                <a:close/>
                <a:moveTo>
                  <a:pt x="58" y="77"/>
                </a:moveTo>
                <a:cubicBezTo>
                  <a:pt x="58" y="79"/>
                  <a:pt x="59" y="80"/>
                  <a:pt x="61" y="80"/>
                </a:cubicBezTo>
                <a:cubicBezTo>
                  <a:pt x="62" y="80"/>
                  <a:pt x="63" y="79"/>
                  <a:pt x="63" y="77"/>
                </a:cubicBezTo>
                <a:cubicBezTo>
                  <a:pt x="63" y="76"/>
                  <a:pt x="62" y="74"/>
                  <a:pt x="61" y="74"/>
                </a:cubicBezTo>
                <a:cubicBezTo>
                  <a:pt x="59" y="74"/>
                  <a:pt x="58" y="76"/>
                  <a:pt x="58" y="77"/>
                </a:cubicBezTo>
                <a:close/>
                <a:moveTo>
                  <a:pt x="33" y="86"/>
                </a:moveTo>
                <a:cubicBezTo>
                  <a:pt x="33" y="87"/>
                  <a:pt x="34" y="88"/>
                  <a:pt x="36" y="88"/>
                </a:cubicBezTo>
                <a:cubicBezTo>
                  <a:pt x="37" y="88"/>
                  <a:pt x="39" y="87"/>
                  <a:pt x="39" y="86"/>
                </a:cubicBezTo>
                <a:cubicBezTo>
                  <a:pt x="39" y="84"/>
                  <a:pt x="37" y="83"/>
                  <a:pt x="36" y="83"/>
                </a:cubicBezTo>
                <a:cubicBezTo>
                  <a:pt x="34" y="83"/>
                  <a:pt x="33" y="84"/>
                  <a:pt x="33" y="86"/>
                </a:cubicBezTo>
                <a:close/>
                <a:moveTo>
                  <a:pt x="33" y="102"/>
                </a:moveTo>
                <a:cubicBezTo>
                  <a:pt x="33" y="104"/>
                  <a:pt x="34" y="105"/>
                  <a:pt x="36" y="105"/>
                </a:cubicBezTo>
                <a:cubicBezTo>
                  <a:pt x="37" y="105"/>
                  <a:pt x="39" y="104"/>
                  <a:pt x="39" y="102"/>
                </a:cubicBezTo>
                <a:cubicBezTo>
                  <a:pt x="39" y="101"/>
                  <a:pt x="37" y="99"/>
                  <a:pt x="36" y="99"/>
                </a:cubicBezTo>
                <a:cubicBezTo>
                  <a:pt x="34" y="99"/>
                  <a:pt x="33" y="101"/>
                  <a:pt x="33" y="102"/>
                </a:cubicBezTo>
                <a:close/>
                <a:moveTo>
                  <a:pt x="25" y="94"/>
                </a:moveTo>
                <a:cubicBezTo>
                  <a:pt x="25" y="95"/>
                  <a:pt x="26" y="97"/>
                  <a:pt x="28" y="97"/>
                </a:cubicBezTo>
                <a:cubicBezTo>
                  <a:pt x="29" y="97"/>
                  <a:pt x="30" y="95"/>
                  <a:pt x="30" y="94"/>
                </a:cubicBezTo>
                <a:cubicBezTo>
                  <a:pt x="30" y="92"/>
                  <a:pt x="29" y="91"/>
                  <a:pt x="28" y="91"/>
                </a:cubicBezTo>
                <a:cubicBezTo>
                  <a:pt x="26" y="91"/>
                  <a:pt x="25" y="92"/>
                  <a:pt x="25" y="94"/>
                </a:cubicBezTo>
                <a:close/>
                <a:moveTo>
                  <a:pt x="41" y="94"/>
                </a:moveTo>
                <a:cubicBezTo>
                  <a:pt x="41" y="95"/>
                  <a:pt x="43" y="97"/>
                  <a:pt x="44" y="97"/>
                </a:cubicBezTo>
                <a:cubicBezTo>
                  <a:pt x="46" y="97"/>
                  <a:pt x="47" y="95"/>
                  <a:pt x="47" y="94"/>
                </a:cubicBezTo>
                <a:cubicBezTo>
                  <a:pt x="47" y="92"/>
                  <a:pt x="46" y="91"/>
                  <a:pt x="44" y="91"/>
                </a:cubicBezTo>
                <a:cubicBezTo>
                  <a:pt x="43" y="91"/>
                  <a:pt x="41" y="92"/>
                  <a:pt x="41" y="94"/>
                </a:cubicBezTo>
                <a:close/>
                <a:moveTo>
                  <a:pt x="25" y="110"/>
                </a:moveTo>
                <a:cubicBezTo>
                  <a:pt x="25" y="112"/>
                  <a:pt x="26" y="113"/>
                  <a:pt x="28" y="113"/>
                </a:cubicBezTo>
                <a:cubicBezTo>
                  <a:pt x="29" y="113"/>
                  <a:pt x="30" y="112"/>
                  <a:pt x="30" y="110"/>
                </a:cubicBezTo>
                <a:cubicBezTo>
                  <a:pt x="30" y="109"/>
                  <a:pt x="29" y="108"/>
                  <a:pt x="28" y="108"/>
                </a:cubicBezTo>
                <a:cubicBezTo>
                  <a:pt x="26" y="108"/>
                  <a:pt x="25" y="109"/>
                  <a:pt x="25" y="110"/>
                </a:cubicBezTo>
                <a:close/>
                <a:moveTo>
                  <a:pt x="41" y="110"/>
                </a:moveTo>
                <a:cubicBezTo>
                  <a:pt x="41" y="112"/>
                  <a:pt x="43" y="113"/>
                  <a:pt x="44" y="113"/>
                </a:cubicBezTo>
                <a:cubicBezTo>
                  <a:pt x="46" y="113"/>
                  <a:pt x="47" y="112"/>
                  <a:pt x="47" y="110"/>
                </a:cubicBezTo>
                <a:cubicBezTo>
                  <a:pt x="47" y="109"/>
                  <a:pt x="46" y="108"/>
                  <a:pt x="44" y="108"/>
                </a:cubicBezTo>
                <a:cubicBezTo>
                  <a:pt x="43" y="108"/>
                  <a:pt x="41" y="109"/>
                  <a:pt x="41" y="110"/>
                </a:cubicBezTo>
                <a:close/>
                <a:moveTo>
                  <a:pt x="50" y="86"/>
                </a:moveTo>
                <a:cubicBezTo>
                  <a:pt x="50" y="87"/>
                  <a:pt x="51" y="88"/>
                  <a:pt x="52" y="88"/>
                </a:cubicBezTo>
                <a:cubicBezTo>
                  <a:pt x="54" y="88"/>
                  <a:pt x="55" y="87"/>
                  <a:pt x="55" y="86"/>
                </a:cubicBezTo>
                <a:cubicBezTo>
                  <a:pt x="55" y="84"/>
                  <a:pt x="54" y="83"/>
                  <a:pt x="52" y="83"/>
                </a:cubicBezTo>
                <a:cubicBezTo>
                  <a:pt x="51" y="83"/>
                  <a:pt x="50" y="84"/>
                  <a:pt x="50" y="86"/>
                </a:cubicBezTo>
                <a:close/>
                <a:moveTo>
                  <a:pt x="50" y="102"/>
                </a:moveTo>
                <a:cubicBezTo>
                  <a:pt x="50" y="104"/>
                  <a:pt x="51" y="105"/>
                  <a:pt x="52" y="105"/>
                </a:cubicBezTo>
                <a:cubicBezTo>
                  <a:pt x="54" y="105"/>
                  <a:pt x="55" y="104"/>
                  <a:pt x="55" y="102"/>
                </a:cubicBezTo>
                <a:cubicBezTo>
                  <a:pt x="55" y="101"/>
                  <a:pt x="54" y="99"/>
                  <a:pt x="52" y="99"/>
                </a:cubicBezTo>
                <a:cubicBezTo>
                  <a:pt x="51" y="99"/>
                  <a:pt x="50" y="101"/>
                  <a:pt x="50" y="102"/>
                </a:cubicBezTo>
                <a:close/>
                <a:moveTo>
                  <a:pt x="58" y="94"/>
                </a:moveTo>
                <a:cubicBezTo>
                  <a:pt x="58" y="95"/>
                  <a:pt x="59" y="97"/>
                  <a:pt x="61" y="97"/>
                </a:cubicBezTo>
                <a:cubicBezTo>
                  <a:pt x="62" y="97"/>
                  <a:pt x="63" y="95"/>
                  <a:pt x="63" y="94"/>
                </a:cubicBezTo>
                <a:cubicBezTo>
                  <a:pt x="63" y="92"/>
                  <a:pt x="62" y="91"/>
                  <a:pt x="61" y="91"/>
                </a:cubicBezTo>
                <a:cubicBezTo>
                  <a:pt x="59" y="91"/>
                  <a:pt x="58" y="92"/>
                  <a:pt x="58" y="94"/>
                </a:cubicBezTo>
                <a:close/>
                <a:moveTo>
                  <a:pt x="58" y="110"/>
                </a:moveTo>
                <a:cubicBezTo>
                  <a:pt x="58" y="112"/>
                  <a:pt x="59" y="113"/>
                  <a:pt x="61" y="113"/>
                </a:cubicBezTo>
                <a:cubicBezTo>
                  <a:pt x="62" y="113"/>
                  <a:pt x="63" y="112"/>
                  <a:pt x="63" y="110"/>
                </a:cubicBezTo>
                <a:cubicBezTo>
                  <a:pt x="63" y="109"/>
                  <a:pt x="62" y="108"/>
                  <a:pt x="61" y="108"/>
                </a:cubicBezTo>
                <a:cubicBezTo>
                  <a:pt x="59" y="108"/>
                  <a:pt x="58" y="109"/>
                  <a:pt x="58" y="110"/>
                </a:cubicBezTo>
                <a:close/>
              </a:path>
            </a:pathLst>
          </a:custGeom>
          <a:solidFill>
            <a:srgbClr val="E9DC54"/>
          </a:solidFill>
          <a:ln w="3175">
            <a:noFill/>
          </a:ln>
        </p:spPr>
        <p:txBody>
          <a:bodyPr vert="horz" wrap="square" lIns="91440" tIns="45720" rIns="91440" bIns="45720" numCol="1" anchor="t" anchorCtr="0" compatLnSpc="1">
            <a:prstTxWarp prst="textNoShape">
              <a:avLst/>
            </a:prstTxWarp>
          </a:bodyPr>
          <a:lstStyle/>
          <a:p>
            <a:endParaRPr lang="en-US"/>
          </a:p>
        </p:txBody>
      </p:sp>
      <p:sp>
        <p:nvSpPr>
          <p:cNvPr id="10" name="TextBox 39">
            <a:extLst>
              <a:ext uri="{FF2B5EF4-FFF2-40B4-BE49-F238E27FC236}">
                <a16:creationId xmlns:a16="http://schemas.microsoft.com/office/drawing/2014/main" id="{02FF84E8-486E-798C-90AF-2E7443BC5F55}"/>
              </a:ext>
            </a:extLst>
          </p:cNvPr>
          <p:cNvSpPr txBox="1"/>
          <p:nvPr/>
        </p:nvSpPr>
        <p:spPr>
          <a:xfrm>
            <a:off x="5338699" y="2782262"/>
            <a:ext cx="1080745" cy="338554"/>
          </a:xfrm>
          <a:prstGeom prst="rect">
            <a:avLst/>
          </a:prstGeom>
          <a:noFill/>
        </p:spPr>
        <p:txBody>
          <a:bodyPr wrap="none" rtlCol="0">
            <a:spAutoFit/>
          </a:bodyPr>
          <a:lstStyle/>
          <a:p>
            <a:pPr algn="ctr"/>
            <a:r>
              <a:rPr lang="es-ES_tradnl" sz="1600" dirty="0">
                <a:solidFill>
                  <a:schemeClr val="tx2">
                    <a:lumMod val="75000"/>
                  </a:schemeClr>
                </a:solidFill>
                <a:latin typeface="Poppins Medium" panose="00000600000000000000" pitchFamily="2" charset="0"/>
                <a:cs typeface="Poppins Medium" panose="00000600000000000000" pitchFamily="2" charset="0"/>
              </a:rPr>
              <a:t>Tribunas</a:t>
            </a:r>
          </a:p>
        </p:txBody>
      </p:sp>
      <p:cxnSp>
        <p:nvCxnSpPr>
          <p:cNvPr id="13" name="Straight Connector 117">
            <a:extLst>
              <a:ext uri="{FF2B5EF4-FFF2-40B4-BE49-F238E27FC236}">
                <a16:creationId xmlns:a16="http://schemas.microsoft.com/office/drawing/2014/main" id="{734692AD-B1F0-26FB-9DE5-A3DE08BA1F38}"/>
              </a:ext>
            </a:extLst>
          </p:cNvPr>
          <p:cNvCxnSpPr>
            <a:cxnSpLocks/>
          </p:cNvCxnSpPr>
          <p:nvPr/>
        </p:nvCxnSpPr>
        <p:spPr>
          <a:xfrm>
            <a:off x="5595423" y="2725133"/>
            <a:ext cx="547122" cy="0"/>
          </a:xfrm>
          <a:prstGeom prst="line">
            <a:avLst/>
          </a:prstGeom>
          <a:ln w="28575">
            <a:solidFill>
              <a:srgbClr val="E9DC54"/>
            </a:solidFill>
          </a:ln>
        </p:spPr>
        <p:style>
          <a:lnRef idx="1">
            <a:schemeClr val="accent1"/>
          </a:lnRef>
          <a:fillRef idx="0">
            <a:schemeClr val="accent1"/>
          </a:fillRef>
          <a:effectRef idx="0">
            <a:schemeClr val="accent1"/>
          </a:effectRef>
          <a:fontRef idx="minor">
            <a:schemeClr val="tx1"/>
          </a:fontRef>
        </p:style>
      </p:cxnSp>
      <p:sp>
        <p:nvSpPr>
          <p:cNvPr id="15" name="TextBox 38">
            <a:extLst>
              <a:ext uri="{FF2B5EF4-FFF2-40B4-BE49-F238E27FC236}">
                <a16:creationId xmlns:a16="http://schemas.microsoft.com/office/drawing/2014/main" id="{6FF90A0C-EC8F-AEB8-E0D2-529F1A65BB4B}"/>
              </a:ext>
            </a:extLst>
          </p:cNvPr>
          <p:cNvSpPr txBox="1"/>
          <p:nvPr/>
        </p:nvSpPr>
        <p:spPr>
          <a:xfrm>
            <a:off x="4484709" y="3169739"/>
            <a:ext cx="2732799" cy="948731"/>
          </a:xfrm>
          <a:prstGeom prst="rect">
            <a:avLst/>
          </a:prstGeom>
          <a:noFill/>
        </p:spPr>
        <p:txBody>
          <a:bodyPr wrap="square" lIns="91440" tIns="45720" rIns="91440" bIns="45720" anchor="t">
            <a:noAutofit/>
          </a:bodyPr>
          <a:lstStyle/>
          <a:p>
            <a:pPr algn="ctr"/>
            <a:r>
              <a:rPr lang="es-ES_tradnl" sz="1200" dirty="0">
                <a:solidFill>
                  <a:schemeClr val="bg2">
                    <a:lumMod val="25000"/>
                  </a:schemeClr>
                </a:solidFill>
                <a:latin typeface="Poppins Light"/>
                <a:ea typeface="Roboto Slab" pitchFamily="2" charset="0"/>
                <a:cs typeface="Poppins Light"/>
              </a:rPr>
              <a:t>Para reforzar la presencia de las empresas en los medios y, con el objetivo de posicionar sus proyectos, considerando la línea editorial de cada medio de comunicación.</a:t>
            </a:r>
          </a:p>
        </p:txBody>
      </p:sp>
      <p:sp>
        <p:nvSpPr>
          <p:cNvPr id="19" name="Freeform 2137">
            <a:extLst>
              <a:ext uri="{FF2B5EF4-FFF2-40B4-BE49-F238E27FC236}">
                <a16:creationId xmlns:a16="http://schemas.microsoft.com/office/drawing/2014/main" id="{59AC6AFB-A2C2-EEC5-9992-2678D45EBE76}"/>
              </a:ext>
            </a:extLst>
          </p:cNvPr>
          <p:cNvSpPr>
            <a:spLocks noEditPoints="1"/>
          </p:cNvSpPr>
          <p:nvPr/>
        </p:nvSpPr>
        <p:spPr bwMode="auto">
          <a:xfrm>
            <a:off x="5742961" y="2284843"/>
            <a:ext cx="267257" cy="346038"/>
          </a:xfrm>
          <a:custGeom>
            <a:avLst/>
            <a:gdLst>
              <a:gd name="T0" fmla="*/ 0 w 125"/>
              <a:gd name="T1" fmla="*/ 0 h 160"/>
              <a:gd name="T2" fmla="*/ 125 w 125"/>
              <a:gd name="T3" fmla="*/ 160 h 160"/>
              <a:gd name="T4" fmla="*/ 86 w 125"/>
              <a:gd name="T5" fmla="*/ 0 h 160"/>
              <a:gd name="T6" fmla="*/ 116 w 125"/>
              <a:gd name="T7" fmla="*/ 37 h 160"/>
              <a:gd name="T8" fmla="*/ 88 w 125"/>
              <a:gd name="T9" fmla="*/ 9 h 160"/>
              <a:gd name="T10" fmla="*/ 5 w 125"/>
              <a:gd name="T11" fmla="*/ 5 h 160"/>
              <a:gd name="T12" fmla="*/ 83 w 125"/>
              <a:gd name="T13" fmla="*/ 43 h 160"/>
              <a:gd name="T14" fmla="*/ 120 w 125"/>
              <a:gd name="T15" fmla="*/ 155 h 160"/>
              <a:gd name="T16" fmla="*/ 99 w 125"/>
              <a:gd name="T17" fmla="*/ 59 h 160"/>
              <a:gd name="T18" fmla="*/ 53 w 125"/>
              <a:gd name="T19" fmla="*/ 61 h 160"/>
              <a:gd name="T20" fmla="*/ 53 w 125"/>
              <a:gd name="T21" fmla="*/ 56 h 160"/>
              <a:gd name="T22" fmla="*/ 99 w 125"/>
              <a:gd name="T23" fmla="*/ 59 h 160"/>
              <a:gd name="T24" fmla="*/ 47 w 125"/>
              <a:gd name="T25" fmla="*/ 53 h 160"/>
              <a:gd name="T26" fmla="*/ 32 w 125"/>
              <a:gd name="T27" fmla="*/ 64 h 160"/>
              <a:gd name="T28" fmla="*/ 25 w 125"/>
              <a:gd name="T29" fmla="*/ 58 h 160"/>
              <a:gd name="T30" fmla="*/ 29 w 125"/>
              <a:gd name="T31" fmla="*/ 54 h 160"/>
              <a:gd name="T32" fmla="*/ 44 w 125"/>
              <a:gd name="T33" fmla="*/ 49 h 160"/>
              <a:gd name="T34" fmla="*/ 99 w 125"/>
              <a:gd name="T35" fmla="*/ 88 h 160"/>
              <a:gd name="T36" fmla="*/ 53 w 125"/>
              <a:gd name="T37" fmla="*/ 91 h 160"/>
              <a:gd name="T38" fmla="*/ 53 w 125"/>
              <a:gd name="T39" fmla="*/ 85 h 160"/>
              <a:gd name="T40" fmla="*/ 99 w 125"/>
              <a:gd name="T41" fmla="*/ 88 h 160"/>
              <a:gd name="T42" fmla="*/ 47 w 125"/>
              <a:gd name="T43" fmla="*/ 82 h 160"/>
              <a:gd name="T44" fmla="*/ 32 w 125"/>
              <a:gd name="T45" fmla="*/ 93 h 160"/>
              <a:gd name="T46" fmla="*/ 25 w 125"/>
              <a:gd name="T47" fmla="*/ 87 h 160"/>
              <a:gd name="T48" fmla="*/ 29 w 125"/>
              <a:gd name="T49" fmla="*/ 83 h 160"/>
              <a:gd name="T50" fmla="*/ 44 w 125"/>
              <a:gd name="T51" fmla="*/ 78 h 160"/>
              <a:gd name="T52" fmla="*/ 99 w 125"/>
              <a:gd name="T53" fmla="*/ 117 h 160"/>
              <a:gd name="T54" fmla="*/ 53 w 125"/>
              <a:gd name="T55" fmla="*/ 120 h 160"/>
              <a:gd name="T56" fmla="*/ 53 w 125"/>
              <a:gd name="T57" fmla="*/ 115 h 160"/>
              <a:gd name="T58" fmla="*/ 99 w 125"/>
              <a:gd name="T59" fmla="*/ 117 h 160"/>
              <a:gd name="T60" fmla="*/ 47 w 125"/>
              <a:gd name="T61" fmla="*/ 111 h 160"/>
              <a:gd name="T62" fmla="*/ 32 w 125"/>
              <a:gd name="T63" fmla="*/ 123 h 160"/>
              <a:gd name="T64" fmla="*/ 25 w 125"/>
              <a:gd name="T65" fmla="*/ 117 h 160"/>
              <a:gd name="T66" fmla="*/ 29 w 125"/>
              <a:gd name="T67" fmla="*/ 113 h 160"/>
              <a:gd name="T68" fmla="*/ 44 w 125"/>
              <a:gd name="T69" fmla="*/ 10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60">
                <a:moveTo>
                  <a:pt x="86" y="0"/>
                </a:moveTo>
                <a:cubicBezTo>
                  <a:pt x="0" y="0"/>
                  <a:pt x="0" y="0"/>
                  <a:pt x="0" y="0"/>
                </a:cubicBezTo>
                <a:cubicBezTo>
                  <a:pt x="0" y="160"/>
                  <a:pt x="0" y="160"/>
                  <a:pt x="0" y="160"/>
                </a:cubicBezTo>
                <a:cubicBezTo>
                  <a:pt x="125" y="160"/>
                  <a:pt x="125" y="160"/>
                  <a:pt x="125" y="160"/>
                </a:cubicBezTo>
                <a:cubicBezTo>
                  <a:pt x="125" y="39"/>
                  <a:pt x="125" y="39"/>
                  <a:pt x="125" y="39"/>
                </a:cubicBezTo>
                <a:lnTo>
                  <a:pt x="86" y="0"/>
                </a:lnTo>
                <a:close/>
                <a:moveTo>
                  <a:pt x="88" y="9"/>
                </a:moveTo>
                <a:cubicBezTo>
                  <a:pt x="116" y="37"/>
                  <a:pt x="116" y="37"/>
                  <a:pt x="116" y="37"/>
                </a:cubicBezTo>
                <a:cubicBezTo>
                  <a:pt x="88" y="37"/>
                  <a:pt x="88" y="37"/>
                  <a:pt x="88" y="37"/>
                </a:cubicBezTo>
                <a:lnTo>
                  <a:pt x="88" y="9"/>
                </a:lnTo>
                <a:close/>
                <a:moveTo>
                  <a:pt x="5" y="155"/>
                </a:moveTo>
                <a:cubicBezTo>
                  <a:pt x="5" y="5"/>
                  <a:pt x="5" y="5"/>
                  <a:pt x="5" y="5"/>
                </a:cubicBezTo>
                <a:cubicBezTo>
                  <a:pt x="83" y="5"/>
                  <a:pt x="83" y="5"/>
                  <a:pt x="83" y="5"/>
                </a:cubicBezTo>
                <a:cubicBezTo>
                  <a:pt x="83" y="43"/>
                  <a:pt x="83" y="43"/>
                  <a:pt x="83" y="43"/>
                </a:cubicBezTo>
                <a:cubicBezTo>
                  <a:pt x="120" y="43"/>
                  <a:pt x="120" y="43"/>
                  <a:pt x="120" y="43"/>
                </a:cubicBezTo>
                <a:cubicBezTo>
                  <a:pt x="120" y="155"/>
                  <a:pt x="120" y="155"/>
                  <a:pt x="120" y="155"/>
                </a:cubicBezTo>
                <a:lnTo>
                  <a:pt x="5" y="155"/>
                </a:lnTo>
                <a:close/>
                <a:moveTo>
                  <a:pt x="99" y="59"/>
                </a:moveTo>
                <a:cubicBezTo>
                  <a:pt x="99" y="60"/>
                  <a:pt x="97" y="61"/>
                  <a:pt x="96" y="61"/>
                </a:cubicBezTo>
                <a:cubicBezTo>
                  <a:pt x="53" y="61"/>
                  <a:pt x="53" y="61"/>
                  <a:pt x="53" y="61"/>
                </a:cubicBezTo>
                <a:cubicBezTo>
                  <a:pt x="52" y="61"/>
                  <a:pt x="51" y="60"/>
                  <a:pt x="51" y="59"/>
                </a:cubicBezTo>
                <a:cubicBezTo>
                  <a:pt x="51" y="57"/>
                  <a:pt x="52" y="56"/>
                  <a:pt x="53" y="56"/>
                </a:cubicBezTo>
                <a:cubicBezTo>
                  <a:pt x="96" y="56"/>
                  <a:pt x="96" y="56"/>
                  <a:pt x="96" y="56"/>
                </a:cubicBezTo>
                <a:cubicBezTo>
                  <a:pt x="97" y="56"/>
                  <a:pt x="99" y="57"/>
                  <a:pt x="99" y="59"/>
                </a:cubicBezTo>
                <a:close/>
                <a:moveTo>
                  <a:pt x="47" y="49"/>
                </a:moveTo>
                <a:cubicBezTo>
                  <a:pt x="48" y="50"/>
                  <a:pt x="48" y="52"/>
                  <a:pt x="47" y="53"/>
                </a:cubicBezTo>
                <a:cubicBezTo>
                  <a:pt x="34" y="63"/>
                  <a:pt x="34" y="63"/>
                  <a:pt x="34" y="63"/>
                </a:cubicBezTo>
                <a:cubicBezTo>
                  <a:pt x="33" y="64"/>
                  <a:pt x="33" y="64"/>
                  <a:pt x="32" y="64"/>
                </a:cubicBezTo>
                <a:cubicBezTo>
                  <a:pt x="31" y="64"/>
                  <a:pt x="31" y="64"/>
                  <a:pt x="30" y="63"/>
                </a:cubicBezTo>
                <a:cubicBezTo>
                  <a:pt x="25" y="58"/>
                  <a:pt x="25" y="58"/>
                  <a:pt x="25" y="58"/>
                </a:cubicBezTo>
                <a:cubicBezTo>
                  <a:pt x="24" y="57"/>
                  <a:pt x="24" y="55"/>
                  <a:pt x="25" y="54"/>
                </a:cubicBezTo>
                <a:cubicBezTo>
                  <a:pt x="26" y="53"/>
                  <a:pt x="28" y="53"/>
                  <a:pt x="29" y="54"/>
                </a:cubicBezTo>
                <a:cubicBezTo>
                  <a:pt x="32" y="58"/>
                  <a:pt x="32" y="58"/>
                  <a:pt x="32" y="58"/>
                </a:cubicBezTo>
                <a:cubicBezTo>
                  <a:pt x="44" y="49"/>
                  <a:pt x="44" y="49"/>
                  <a:pt x="44" y="49"/>
                </a:cubicBezTo>
                <a:cubicBezTo>
                  <a:pt x="45" y="48"/>
                  <a:pt x="46" y="48"/>
                  <a:pt x="47" y="49"/>
                </a:cubicBezTo>
                <a:close/>
                <a:moveTo>
                  <a:pt x="99" y="88"/>
                </a:moveTo>
                <a:cubicBezTo>
                  <a:pt x="99" y="89"/>
                  <a:pt x="97" y="91"/>
                  <a:pt x="96" y="91"/>
                </a:cubicBezTo>
                <a:cubicBezTo>
                  <a:pt x="53" y="91"/>
                  <a:pt x="53" y="91"/>
                  <a:pt x="53" y="91"/>
                </a:cubicBezTo>
                <a:cubicBezTo>
                  <a:pt x="52" y="91"/>
                  <a:pt x="51" y="89"/>
                  <a:pt x="51" y="88"/>
                </a:cubicBezTo>
                <a:cubicBezTo>
                  <a:pt x="51" y="87"/>
                  <a:pt x="52" y="85"/>
                  <a:pt x="53" y="85"/>
                </a:cubicBezTo>
                <a:cubicBezTo>
                  <a:pt x="96" y="85"/>
                  <a:pt x="96" y="85"/>
                  <a:pt x="96" y="85"/>
                </a:cubicBezTo>
                <a:cubicBezTo>
                  <a:pt x="97" y="85"/>
                  <a:pt x="99" y="87"/>
                  <a:pt x="99" y="88"/>
                </a:cubicBezTo>
                <a:close/>
                <a:moveTo>
                  <a:pt x="47" y="78"/>
                </a:moveTo>
                <a:cubicBezTo>
                  <a:pt x="48" y="79"/>
                  <a:pt x="48" y="81"/>
                  <a:pt x="47" y="82"/>
                </a:cubicBezTo>
                <a:cubicBezTo>
                  <a:pt x="34" y="93"/>
                  <a:pt x="34" y="93"/>
                  <a:pt x="34" y="93"/>
                </a:cubicBezTo>
                <a:cubicBezTo>
                  <a:pt x="33" y="93"/>
                  <a:pt x="33" y="93"/>
                  <a:pt x="32" y="93"/>
                </a:cubicBezTo>
                <a:cubicBezTo>
                  <a:pt x="31" y="93"/>
                  <a:pt x="31" y="93"/>
                  <a:pt x="30" y="93"/>
                </a:cubicBezTo>
                <a:cubicBezTo>
                  <a:pt x="25" y="87"/>
                  <a:pt x="25" y="87"/>
                  <a:pt x="25" y="87"/>
                </a:cubicBezTo>
                <a:cubicBezTo>
                  <a:pt x="24" y="86"/>
                  <a:pt x="24" y="84"/>
                  <a:pt x="25" y="83"/>
                </a:cubicBezTo>
                <a:cubicBezTo>
                  <a:pt x="26" y="82"/>
                  <a:pt x="28" y="82"/>
                  <a:pt x="29" y="83"/>
                </a:cubicBezTo>
                <a:cubicBezTo>
                  <a:pt x="32" y="87"/>
                  <a:pt x="32" y="87"/>
                  <a:pt x="32" y="87"/>
                </a:cubicBezTo>
                <a:cubicBezTo>
                  <a:pt x="44" y="78"/>
                  <a:pt x="44" y="78"/>
                  <a:pt x="44" y="78"/>
                </a:cubicBezTo>
                <a:cubicBezTo>
                  <a:pt x="45" y="77"/>
                  <a:pt x="46" y="77"/>
                  <a:pt x="47" y="78"/>
                </a:cubicBezTo>
                <a:close/>
                <a:moveTo>
                  <a:pt x="99" y="117"/>
                </a:moveTo>
                <a:cubicBezTo>
                  <a:pt x="99" y="119"/>
                  <a:pt x="97" y="120"/>
                  <a:pt x="96" y="120"/>
                </a:cubicBezTo>
                <a:cubicBezTo>
                  <a:pt x="53" y="120"/>
                  <a:pt x="53" y="120"/>
                  <a:pt x="53" y="120"/>
                </a:cubicBezTo>
                <a:cubicBezTo>
                  <a:pt x="52" y="120"/>
                  <a:pt x="51" y="119"/>
                  <a:pt x="51" y="117"/>
                </a:cubicBezTo>
                <a:cubicBezTo>
                  <a:pt x="51" y="116"/>
                  <a:pt x="52" y="115"/>
                  <a:pt x="53" y="115"/>
                </a:cubicBezTo>
                <a:cubicBezTo>
                  <a:pt x="96" y="115"/>
                  <a:pt x="96" y="115"/>
                  <a:pt x="96" y="115"/>
                </a:cubicBezTo>
                <a:cubicBezTo>
                  <a:pt x="97" y="115"/>
                  <a:pt x="99" y="116"/>
                  <a:pt x="99" y="117"/>
                </a:cubicBezTo>
                <a:close/>
                <a:moveTo>
                  <a:pt x="47" y="108"/>
                </a:moveTo>
                <a:cubicBezTo>
                  <a:pt x="48" y="109"/>
                  <a:pt x="48" y="110"/>
                  <a:pt x="47" y="111"/>
                </a:cubicBezTo>
                <a:cubicBezTo>
                  <a:pt x="34" y="122"/>
                  <a:pt x="34" y="122"/>
                  <a:pt x="34" y="122"/>
                </a:cubicBezTo>
                <a:cubicBezTo>
                  <a:pt x="33" y="122"/>
                  <a:pt x="33" y="123"/>
                  <a:pt x="32" y="123"/>
                </a:cubicBezTo>
                <a:cubicBezTo>
                  <a:pt x="31" y="123"/>
                  <a:pt x="31" y="122"/>
                  <a:pt x="30" y="122"/>
                </a:cubicBezTo>
                <a:cubicBezTo>
                  <a:pt x="25" y="117"/>
                  <a:pt x="25" y="117"/>
                  <a:pt x="25" y="117"/>
                </a:cubicBezTo>
                <a:cubicBezTo>
                  <a:pt x="24" y="116"/>
                  <a:pt x="24" y="114"/>
                  <a:pt x="25" y="113"/>
                </a:cubicBezTo>
                <a:cubicBezTo>
                  <a:pt x="26" y="112"/>
                  <a:pt x="28" y="112"/>
                  <a:pt x="29" y="113"/>
                </a:cubicBezTo>
                <a:cubicBezTo>
                  <a:pt x="32" y="116"/>
                  <a:pt x="32" y="116"/>
                  <a:pt x="32" y="116"/>
                </a:cubicBezTo>
                <a:cubicBezTo>
                  <a:pt x="44" y="107"/>
                  <a:pt x="44" y="107"/>
                  <a:pt x="44" y="107"/>
                </a:cubicBezTo>
                <a:cubicBezTo>
                  <a:pt x="45" y="106"/>
                  <a:pt x="46" y="107"/>
                  <a:pt x="47" y="108"/>
                </a:cubicBezTo>
                <a:close/>
              </a:path>
            </a:pathLst>
          </a:custGeom>
          <a:solidFill>
            <a:srgbClr val="E9DC54"/>
          </a:solidFill>
          <a:ln w="3175">
            <a:noFill/>
          </a:ln>
        </p:spPr>
        <p:txBody>
          <a:bodyPr vert="horz" wrap="square" lIns="91440" tIns="45720" rIns="91440" bIns="45720" numCol="1" anchor="t" anchorCtr="0" compatLnSpc="1">
            <a:prstTxWarp prst="textNoShape">
              <a:avLst/>
            </a:prstTxWarp>
          </a:bodyPr>
          <a:lstStyle/>
          <a:p>
            <a:endParaRPr lang="en-US"/>
          </a:p>
        </p:txBody>
      </p:sp>
      <p:sp>
        <p:nvSpPr>
          <p:cNvPr id="20" name="TextBox 39">
            <a:extLst>
              <a:ext uri="{FF2B5EF4-FFF2-40B4-BE49-F238E27FC236}">
                <a16:creationId xmlns:a16="http://schemas.microsoft.com/office/drawing/2014/main" id="{D5DC5AD6-A8C1-7D49-F2F0-DBFCF30D4CD4}"/>
              </a:ext>
            </a:extLst>
          </p:cNvPr>
          <p:cNvSpPr txBox="1"/>
          <p:nvPr/>
        </p:nvSpPr>
        <p:spPr>
          <a:xfrm>
            <a:off x="6337273" y="4820278"/>
            <a:ext cx="2840842" cy="338554"/>
          </a:xfrm>
          <a:prstGeom prst="rect">
            <a:avLst/>
          </a:prstGeom>
          <a:noFill/>
        </p:spPr>
        <p:txBody>
          <a:bodyPr wrap="none" rtlCol="0">
            <a:spAutoFit/>
          </a:bodyPr>
          <a:lstStyle/>
          <a:p>
            <a:pPr algn="ctr"/>
            <a:r>
              <a:rPr lang="es-ES_tradnl" sz="1600" dirty="0">
                <a:solidFill>
                  <a:schemeClr val="tx2">
                    <a:lumMod val="75000"/>
                  </a:schemeClr>
                </a:solidFill>
                <a:latin typeface="Poppins Medium" panose="00000600000000000000" pitchFamily="2" charset="0"/>
                <a:cs typeface="Poppins Medium" panose="00000600000000000000" pitchFamily="2" charset="0"/>
              </a:rPr>
              <a:t>Comunicados de prensa</a:t>
            </a:r>
          </a:p>
        </p:txBody>
      </p:sp>
      <p:sp>
        <p:nvSpPr>
          <p:cNvPr id="21" name="TextBox 38">
            <a:extLst>
              <a:ext uri="{FF2B5EF4-FFF2-40B4-BE49-F238E27FC236}">
                <a16:creationId xmlns:a16="http://schemas.microsoft.com/office/drawing/2014/main" id="{8B491851-1434-06FA-DC40-6132A9743C70}"/>
              </a:ext>
            </a:extLst>
          </p:cNvPr>
          <p:cNvSpPr txBox="1"/>
          <p:nvPr/>
        </p:nvSpPr>
        <p:spPr>
          <a:xfrm>
            <a:off x="6499549" y="5187988"/>
            <a:ext cx="2516291" cy="1192052"/>
          </a:xfrm>
          <a:prstGeom prst="rect">
            <a:avLst/>
          </a:prstGeom>
          <a:noFill/>
        </p:spPr>
        <p:txBody>
          <a:bodyPr wrap="square" lIns="91440" tIns="45720" rIns="91440" bIns="45720" anchor="t">
            <a:noAutofit/>
          </a:bodyPr>
          <a:lstStyle/>
          <a:p>
            <a:pPr algn="ctr"/>
            <a:r>
              <a:rPr lang="es-ES_tradnl" sz="1200" dirty="0">
                <a:solidFill>
                  <a:schemeClr val="bg2">
                    <a:lumMod val="25000"/>
                  </a:schemeClr>
                </a:solidFill>
                <a:latin typeface="Poppins Light"/>
                <a:ea typeface="Roboto Slab" pitchFamily="2" charset="0"/>
                <a:cs typeface="Poppins Light"/>
              </a:rPr>
              <a:t>Generación de contenidos en torno a las empresas y sus proyectos, o hechos noticiables con interés para los medios que refuercen el posicionamiento de los proyectos y sus resultados, amplificando la difusión.</a:t>
            </a:r>
          </a:p>
        </p:txBody>
      </p:sp>
      <p:cxnSp>
        <p:nvCxnSpPr>
          <p:cNvPr id="22" name="Straight Connector 116">
            <a:extLst>
              <a:ext uri="{FF2B5EF4-FFF2-40B4-BE49-F238E27FC236}">
                <a16:creationId xmlns:a16="http://schemas.microsoft.com/office/drawing/2014/main" id="{F2BCE375-820C-3B28-19E8-44DA699BABAC}"/>
              </a:ext>
            </a:extLst>
          </p:cNvPr>
          <p:cNvCxnSpPr>
            <a:cxnSpLocks/>
          </p:cNvCxnSpPr>
          <p:nvPr/>
        </p:nvCxnSpPr>
        <p:spPr>
          <a:xfrm>
            <a:off x="7484133" y="4798469"/>
            <a:ext cx="547122" cy="0"/>
          </a:xfrm>
          <a:prstGeom prst="line">
            <a:avLst/>
          </a:prstGeom>
          <a:ln w="28575">
            <a:solidFill>
              <a:srgbClr val="E9DC54"/>
            </a:solidFill>
          </a:ln>
        </p:spPr>
        <p:style>
          <a:lnRef idx="1">
            <a:schemeClr val="accent1"/>
          </a:lnRef>
          <a:fillRef idx="0">
            <a:schemeClr val="accent1"/>
          </a:fillRef>
          <a:effectRef idx="0">
            <a:schemeClr val="accent1"/>
          </a:effectRef>
          <a:fontRef idx="minor">
            <a:schemeClr val="tx1"/>
          </a:fontRef>
        </p:style>
      </p:cxnSp>
      <p:sp>
        <p:nvSpPr>
          <p:cNvPr id="23" name="Freeform 74">
            <a:extLst>
              <a:ext uri="{FF2B5EF4-FFF2-40B4-BE49-F238E27FC236}">
                <a16:creationId xmlns:a16="http://schemas.microsoft.com/office/drawing/2014/main" id="{78558F7E-78CD-2E83-6A48-80DA5AB8217F}"/>
              </a:ext>
            </a:extLst>
          </p:cNvPr>
          <p:cNvSpPr>
            <a:spLocks noEditPoints="1"/>
          </p:cNvSpPr>
          <p:nvPr/>
        </p:nvSpPr>
        <p:spPr bwMode="auto">
          <a:xfrm>
            <a:off x="7533151" y="4340311"/>
            <a:ext cx="449087" cy="322300"/>
          </a:xfrm>
          <a:custGeom>
            <a:avLst/>
            <a:gdLst>
              <a:gd name="T0" fmla="*/ 159 w 160"/>
              <a:gd name="T1" fmla="*/ 37 h 114"/>
              <a:gd name="T2" fmla="*/ 157 w 160"/>
              <a:gd name="T3" fmla="*/ 38 h 114"/>
              <a:gd name="T4" fmla="*/ 155 w 160"/>
              <a:gd name="T5" fmla="*/ 37 h 114"/>
              <a:gd name="T6" fmla="*/ 80 w 160"/>
              <a:gd name="T7" fmla="*/ 6 h 114"/>
              <a:gd name="T8" fmla="*/ 5 w 160"/>
              <a:gd name="T9" fmla="*/ 37 h 114"/>
              <a:gd name="T10" fmla="*/ 1 w 160"/>
              <a:gd name="T11" fmla="*/ 37 h 114"/>
              <a:gd name="T12" fmla="*/ 1 w 160"/>
              <a:gd name="T13" fmla="*/ 33 h 114"/>
              <a:gd name="T14" fmla="*/ 80 w 160"/>
              <a:gd name="T15" fmla="*/ 0 h 114"/>
              <a:gd name="T16" fmla="*/ 159 w 160"/>
              <a:gd name="T17" fmla="*/ 33 h 114"/>
              <a:gd name="T18" fmla="*/ 159 w 160"/>
              <a:gd name="T19" fmla="*/ 37 h 114"/>
              <a:gd name="T20" fmla="*/ 18 w 160"/>
              <a:gd name="T21" fmla="*/ 50 h 114"/>
              <a:gd name="T22" fmla="*/ 18 w 160"/>
              <a:gd name="T23" fmla="*/ 54 h 114"/>
              <a:gd name="T24" fmla="*/ 20 w 160"/>
              <a:gd name="T25" fmla="*/ 55 h 114"/>
              <a:gd name="T26" fmla="*/ 22 w 160"/>
              <a:gd name="T27" fmla="*/ 54 h 114"/>
              <a:gd name="T28" fmla="*/ 138 w 160"/>
              <a:gd name="T29" fmla="*/ 54 h 114"/>
              <a:gd name="T30" fmla="*/ 142 w 160"/>
              <a:gd name="T31" fmla="*/ 54 h 114"/>
              <a:gd name="T32" fmla="*/ 142 w 160"/>
              <a:gd name="T33" fmla="*/ 50 h 114"/>
              <a:gd name="T34" fmla="*/ 18 w 160"/>
              <a:gd name="T35" fmla="*/ 50 h 114"/>
              <a:gd name="T36" fmla="*/ 80 w 160"/>
              <a:gd name="T37" fmla="*/ 48 h 114"/>
              <a:gd name="T38" fmla="*/ 35 w 160"/>
              <a:gd name="T39" fmla="*/ 67 h 114"/>
              <a:gd name="T40" fmla="*/ 35 w 160"/>
              <a:gd name="T41" fmla="*/ 71 h 114"/>
              <a:gd name="T42" fmla="*/ 39 w 160"/>
              <a:gd name="T43" fmla="*/ 71 h 114"/>
              <a:gd name="T44" fmla="*/ 80 w 160"/>
              <a:gd name="T45" fmla="*/ 54 h 114"/>
              <a:gd name="T46" fmla="*/ 121 w 160"/>
              <a:gd name="T47" fmla="*/ 71 h 114"/>
              <a:gd name="T48" fmla="*/ 123 w 160"/>
              <a:gd name="T49" fmla="*/ 72 h 114"/>
              <a:gd name="T50" fmla="*/ 125 w 160"/>
              <a:gd name="T51" fmla="*/ 71 h 114"/>
              <a:gd name="T52" fmla="*/ 125 w 160"/>
              <a:gd name="T53" fmla="*/ 67 h 114"/>
              <a:gd name="T54" fmla="*/ 80 w 160"/>
              <a:gd name="T55" fmla="*/ 48 h 114"/>
              <a:gd name="T56" fmla="*/ 99 w 160"/>
              <a:gd name="T57" fmla="*/ 95 h 114"/>
              <a:gd name="T58" fmla="*/ 80 w 160"/>
              <a:gd name="T59" fmla="*/ 114 h 114"/>
              <a:gd name="T60" fmla="*/ 61 w 160"/>
              <a:gd name="T61" fmla="*/ 95 h 114"/>
              <a:gd name="T62" fmla="*/ 80 w 160"/>
              <a:gd name="T63" fmla="*/ 76 h 114"/>
              <a:gd name="T64" fmla="*/ 99 w 160"/>
              <a:gd name="T65" fmla="*/ 95 h 114"/>
              <a:gd name="T66" fmla="*/ 93 w 160"/>
              <a:gd name="T67" fmla="*/ 95 h 114"/>
              <a:gd name="T68" fmla="*/ 80 w 160"/>
              <a:gd name="T69" fmla="*/ 82 h 114"/>
              <a:gd name="T70" fmla="*/ 67 w 160"/>
              <a:gd name="T71" fmla="*/ 95 h 114"/>
              <a:gd name="T72" fmla="*/ 80 w 160"/>
              <a:gd name="T73" fmla="*/ 108 h 114"/>
              <a:gd name="T74" fmla="*/ 93 w 160"/>
              <a:gd name="T75" fmla="*/ 9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14">
                <a:moveTo>
                  <a:pt x="159" y="37"/>
                </a:moveTo>
                <a:cubicBezTo>
                  <a:pt x="159" y="37"/>
                  <a:pt x="158" y="38"/>
                  <a:pt x="157" y="38"/>
                </a:cubicBezTo>
                <a:cubicBezTo>
                  <a:pt x="156" y="38"/>
                  <a:pt x="156" y="37"/>
                  <a:pt x="155" y="37"/>
                </a:cubicBezTo>
                <a:cubicBezTo>
                  <a:pt x="135" y="17"/>
                  <a:pt x="108" y="6"/>
                  <a:pt x="80" y="6"/>
                </a:cubicBezTo>
                <a:cubicBezTo>
                  <a:pt x="52" y="6"/>
                  <a:pt x="25" y="17"/>
                  <a:pt x="5" y="37"/>
                </a:cubicBezTo>
                <a:cubicBezTo>
                  <a:pt x="4" y="38"/>
                  <a:pt x="2" y="38"/>
                  <a:pt x="1" y="37"/>
                </a:cubicBezTo>
                <a:cubicBezTo>
                  <a:pt x="0" y="36"/>
                  <a:pt x="0" y="34"/>
                  <a:pt x="1" y="33"/>
                </a:cubicBezTo>
                <a:cubicBezTo>
                  <a:pt x="22" y="12"/>
                  <a:pt x="50" y="0"/>
                  <a:pt x="80" y="0"/>
                </a:cubicBezTo>
                <a:cubicBezTo>
                  <a:pt x="110" y="0"/>
                  <a:pt x="138" y="12"/>
                  <a:pt x="159" y="33"/>
                </a:cubicBezTo>
                <a:cubicBezTo>
                  <a:pt x="160" y="34"/>
                  <a:pt x="160" y="36"/>
                  <a:pt x="159" y="37"/>
                </a:cubicBezTo>
                <a:close/>
                <a:moveTo>
                  <a:pt x="18" y="50"/>
                </a:moveTo>
                <a:cubicBezTo>
                  <a:pt x="17" y="51"/>
                  <a:pt x="17" y="53"/>
                  <a:pt x="18" y="54"/>
                </a:cubicBezTo>
                <a:cubicBezTo>
                  <a:pt x="19" y="55"/>
                  <a:pt x="19" y="55"/>
                  <a:pt x="20" y="55"/>
                </a:cubicBezTo>
                <a:cubicBezTo>
                  <a:pt x="21" y="55"/>
                  <a:pt x="22" y="55"/>
                  <a:pt x="22" y="54"/>
                </a:cubicBezTo>
                <a:cubicBezTo>
                  <a:pt x="54" y="22"/>
                  <a:pt x="106" y="22"/>
                  <a:pt x="138" y="54"/>
                </a:cubicBezTo>
                <a:cubicBezTo>
                  <a:pt x="139" y="55"/>
                  <a:pt x="141" y="55"/>
                  <a:pt x="142" y="54"/>
                </a:cubicBezTo>
                <a:cubicBezTo>
                  <a:pt x="143" y="53"/>
                  <a:pt x="143" y="51"/>
                  <a:pt x="142" y="50"/>
                </a:cubicBezTo>
                <a:cubicBezTo>
                  <a:pt x="108" y="16"/>
                  <a:pt x="52" y="16"/>
                  <a:pt x="18" y="50"/>
                </a:cubicBezTo>
                <a:close/>
                <a:moveTo>
                  <a:pt x="80" y="48"/>
                </a:moveTo>
                <a:cubicBezTo>
                  <a:pt x="63" y="48"/>
                  <a:pt x="47" y="55"/>
                  <a:pt x="35" y="67"/>
                </a:cubicBezTo>
                <a:cubicBezTo>
                  <a:pt x="34" y="68"/>
                  <a:pt x="34" y="70"/>
                  <a:pt x="35" y="71"/>
                </a:cubicBezTo>
                <a:cubicBezTo>
                  <a:pt x="36" y="72"/>
                  <a:pt x="38" y="72"/>
                  <a:pt x="39" y="71"/>
                </a:cubicBezTo>
                <a:cubicBezTo>
                  <a:pt x="50" y="60"/>
                  <a:pt x="65" y="54"/>
                  <a:pt x="80" y="54"/>
                </a:cubicBezTo>
                <a:cubicBezTo>
                  <a:pt x="95" y="54"/>
                  <a:pt x="110" y="60"/>
                  <a:pt x="121" y="71"/>
                </a:cubicBezTo>
                <a:cubicBezTo>
                  <a:pt x="121" y="72"/>
                  <a:pt x="122" y="72"/>
                  <a:pt x="123" y="72"/>
                </a:cubicBezTo>
                <a:cubicBezTo>
                  <a:pt x="124" y="72"/>
                  <a:pt x="124" y="72"/>
                  <a:pt x="125" y="71"/>
                </a:cubicBezTo>
                <a:cubicBezTo>
                  <a:pt x="126" y="70"/>
                  <a:pt x="126" y="68"/>
                  <a:pt x="125" y="67"/>
                </a:cubicBezTo>
                <a:cubicBezTo>
                  <a:pt x="113" y="55"/>
                  <a:pt x="97" y="48"/>
                  <a:pt x="80" y="48"/>
                </a:cubicBezTo>
                <a:close/>
                <a:moveTo>
                  <a:pt x="99" y="95"/>
                </a:moveTo>
                <a:cubicBezTo>
                  <a:pt x="99" y="105"/>
                  <a:pt x="91" y="114"/>
                  <a:pt x="80" y="114"/>
                </a:cubicBezTo>
                <a:cubicBezTo>
                  <a:pt x="69" y="114"/>
                  <a:pt x="61" y="105"/>
                  <a:pt x="61" y="95"/>
                </a:cubicBezTo>
                <a:cubicBezTo>
                  <a:pt x="61" y="84"/>
                  <a:pt x="69" y="76"/>
                  <a:pt x="80" y="76"/>
                </a:cubicBezTo>
                <a:cubicBezTo>
                  <a:pt x="91" y="76"/>
                  <a:pt x="99" y="84"/>
                  <a:pt x="99" y="95"/>
                </a:cubicBezTo>
                <a:close/>
                <a:moveTo>
                  <a:pt x="93" y="95"/>
                </a:moveTo>
                <a:cubicBezTo>
                  <a:pt x="93" y="88"/>
                  <a:pt x="87" y="82"/>
                  <a:pt x="80" y="82"/>
                </a:cubicBezTo>
                <a:cubicBezTo>
                  <a:pt x="73" y="82"/>
                  <a:pt x="67" y="88"/>
                  <a:pt x="67" y="95"/>
                </a:cubicBezTo>
                <a:cubicBezTo>
                  <a:pt x="67" y="102"/>
                  <a:pt x="73" y="108"/>
                  <a:pt x="80" y="108"/>
                </a:cubicBezTo>
                <a:cubicBezTo>
                  <a:pt x="87" y="108"/>
                  <a:pt x="93" y="102"/>
                  <a:pt x="93" y="95"/>
                </a:cubicBezTo>
                <a:close/>
              </a:path>
            </a:pathLst>
          </a:custGeom>
          <a:solidFill>
            <a:srgbClr val="E9DC5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TextBox 39">
            <a:extLst>
              <a:ext uri="{FF2B5EF4-FFF2-40B4-BE49-F238E27FC236}">
                <a16:creationId xmlns:a16="http://schemas.microsoft.com/office/drawing/2014/main" id="{6A05FD2A-4120-066F-55AE-1450D7AE7C1E}"/>
              </a:ext>
            </a:extLst>
          </p:cNvPr>
          <p:cNvSpPr txBox="1"/>
          <p:nvPr/>
        </p:nvSpPr>
        <p:spPr>
          <a:xfrm>
            <a:off x="3141630" y="4779603"/>
            <a:ext cx="1930337" cy="338554"/>
          </a:xfrm>
          <a:prstGeom prst="rect">
            <a:avLst/>
          </a:prstGeom>
          <a:noFill/>
        </p:spPr>
        <p:txBody>
          <a:bodyPr wrap="none" rtlCol="0">
            <a:spAutoFit/>
          </a:bodyPr>
          <a:lstStyle/>
          <a:p>
            <a:pPr algn="ctr"/>
            <a:r>
              <a:rPr lang="es-ES_tradnl" sz="1600" dirty="0" err="1">
                <a:solidFill>
                  <a:schemeClr val="tx2">
                    <a:lumMod val="75000"/>
                  </a:schemeClr>
                </a:solidFill>
                <a:latin typeface="Poppins Medium" panose="00000600000000000000" pitchFamily="2" charset="0"/>
                <a:cs typeface="Poppins Medium" panose="00000600000000000000" pitchFamily="2" charset="0"/>
              </a:rPr>
              <a:t>Branded</a:t>
            </a:r>
            <a:r>
              <a:rPr lang="es-ES_tradnl" sz="1600" dirty="0">
                <a:solidFill>
                  <a:schemeClr val="tx2">
                    <a:lumMod val="75000"/>
                  </a:schemeClr>
                </a:solidFill>
                <a:latin typeface="Poppins Medium" panose="00000600000000000000" pitchFamily="2" charset="0"/>
                <a:cs typeface="Poppins Medium" panose="00000600000000000000" pitchFamily="2" charset="0"/>
              </a:rPr>
              <a:t> </a:t>
            </a:r>
            <a:r>
              <a:rPr lang="es-ES_tradnl" sz="1600" dirty="0" err="1">
                <a:solidFill>
                  <a:schemeClr val="tx2">
                    <a:lumMod val="75000"/>
                  </a:schemeClr>
                </a:solidFill>
                <a:latin typeface="Poppins Medium" panose="00000600000000000000" pitchFamily="2" charset="0"/>
                <a:cs typeface="Poppins Medium" panose="00000600000000000000" pitchFamily="2" charset="0"/>
              </a:rPr>
              <a:t>content</a:t>
            </a:r>
            <a:endParaRPr lang="es-ES_tradnl" sz="1600" dirty="0">
              <a:solidFill>
                <a:schemeClr val="tx2">
                  <a:lumMod val="75000"/>
                </a:schemeClr>
              </a:solidFill>
              <a:latin typeface="Poppins Medium" panose="00000600000000000000" pitchFamily="2" charset="0"/>
              <a:cs typeface="Poppins Medium" panose="00000600000000000000" pitchFamily="2" charset="0"/>
            </a:endParaRPr>
          </a:p>
        </p:txBody>
      </p:sp>
      <p:sp>
        <p:nvSpPr>
          <p:cNvPr id="28" name="TextBox 38">
            <a:extLst>
              <a:ext uri="{FF2B5EF4-FFF2-40B4-BE49-F238E27FC236}">
                <a16:creationId xmlns:a16="http://schemas.microsoft.com/office/drawing/2014/main" id="{4538CD78-2B38-1A8F-F31C-4FC1C96E87BC}"/>
              </a:ext>
            </a:extLst>
          </p:cNvPr>
          <p:cNvSpPr txBox="1"/>
          <p:nvPr/>
        </p:nvSpPr>
        <p:spPr>
          <a:xfrm>
            <a:off x="2848653" y="5187988"/>
            <a:ext cx="2516291" cy="1024280"/>
          </a:xfrm>
          <a:prstGeom prst="rect">
            <a:avLst/>
          </a:prstGeom>
          <a:noFill/>
        </p:spPr>
        <p:txBody>
          <a:bodyPr wrap="square">
            <a:noAutofit/>
          </a:bodyPr>
          <a:lstStyle/>
          <a:p>
            <a:pPr algn="ctr"/>
            <a:r>
              <a:rPr lang="es-ES_tradnl" sz="1200" dirty="0">
                <a:solidFill>
                  <a:schemeClr val="bg2">
                    <a:lumMod val="25000"/>
                  </a:schemeClr>
                </a:solidFill>
                <a:latin typeface="Poppins Light" pitchFamily="2" charset="77"/>
                <a:ea typeface="Roboto Slab" pitchFamily="2" charset="0"/>
                <a:cs typeface="Poppins Light" pitchFamily="2" charset="77"/>
              </a:rPr>
              <a:t>Asesoramiento en la gestión de contenidos pagados con el fin de poder generar contenido de calidad basado en la narrativa y en mensajes clave de la institución. </a:t>
            </a:r>
          </a:p>
          <a:p>
            <a:pPr algn="ctr"/>
            <a:endParaRPr lang="es-ES_tradnl" sz="1200" dirty="0">
              <a:solidFill>
                <a:schemeClr val="bg2">
                  <a:lumMod val="25000"/>
                </a:schemeClr>
              </a:solidFill>
              <a:latin typeface="Poppins Light" pitchFamily="2" charset="77"/>
              <a:ea typeface="Roboto Slab" pitchFamily="2" charset="0"/>
              <a:cs typeface="Poppins Light" pitchFamily="2" charset="77"/>
            </a:endParaRPr>
          </a:p>
        </p:txBody>
      </p:sp>
      <p:cxnSp>
        <p:nvCxnSpPr>
          <p:cNvPr id="32" name="Straight Connector 116">
            <a:extLst>
              <a:ext uri="{FF2B5EF4-FFF2-40B4-BE49-F238E27FC236}">
                <a16:creationId xmlns:a16="http://schemas.microsoft.com/office/drawing/2014/main" id="{AF1B7925-9424-E1AB-908B-A6A7050AD0B6}"/>
              </a:ext>
            </a:extLst>
          </p:cNvPr>
          <p:cNvCxnSpPr>
            <a:cxnSpLocks/>
          </p:cNvCxnSpPr>
          <p:nvPr/>
        </p:nvCxnSpPr>
        <p:spPr>
          <a:xfrm>
            <a:off x="3833237" y="4757794"/>
            <a:ext cx="547122" cy="0"/>
          </a:xfrm>
          <a:prstGeom prst="line">
            <a:avLst/>
          </a:prstGeom>
          <a:ln w="28575">
            <a:solidFill>
              <a:srgbClr val="E9DC54"/>
            </a:solidFill>
          </a:ln>
        </p:spPr>
        <p:style>
          <a:lnRef idx="1">
            <a:schemeClr val="accent1"/>
          </a:lnRef>
          <a:fillRef idx="0">
            <a:schemeClr val="accent1"/>
          </a:fillRef>
          <a:effectRef idx="0">
            <a:schemeClr val="accent1"/>
          </a:effectRef>
          <a:fontRef idx="minor">
            <a:schemeClr val="tx1"/>
          </a:fontRef>
        </p:style>
      </p:cxnSp>
      <p:sp>
        <p:nvSpPr>
          <p:cNvPr id="34" name="Freeform 76">
            <a:extLst>
              <a:ext uri="{FF2B5EF4-FFF2-40B4-BE49-F238E27FC236}">
                <a16:creationId xmlns:a16="http://schemas.microsoft.com/office/drawing/2014/main" id="{EAF74B8A-229E-DC7B-DC9D-9BA67CECFEBF}"/>
              </a:ext>
            </a:extLst>
          </p:cNvPr>
          <p:cNvSpPr>
            <a:spLocks noEditPoints="1"/>
          </p:cNvSpPr>
          <p:nvPr/>
        </p:nvSpPr>
        <p:spPr bwMode="auto">
          <a:xfrm>
            <a:off x="3915480" y="4340311"/>
            <a:ext cx="382637" cy="318023"/>
          </a:xfrm>
          <a:custGeom>
            <a:avLst/>
            <a:gdLst>
              <a:gd name="T0" fmla="*/ 379 w 379"/>
              <a:gd name="T1" fmla="*/ 53 h 315"/>
              <a:gd name="T2" fmla="*/ 353 w 379"/>
              <a:gd name="T3" fmla="*/ 53 h 315"/>
              <a:gd name="T4" fmla="*/ 353 w 379"/>
              <a:gd name="T5" fmla="*/ 26 h 315"/>
              <a:gd name="T6" fmla="*/ 327 w 379"/>
              <a:gd name="T7" fmla="*/ 26 h 315"/>
              <a:gd name="T8" fmla="*/ 327 w 379"/>
              <a:gd name="T9" fmla="*/ 0 h 315"/>
              <a:gd name="T10" fmla="*/ 52 w 379"/>
              <a:gd name="T11" fmla="*/ 0 h 315"/>
              <a:gd name="T12" fmla="*/ 52 w 379"/>
              <a:gd name="T13" fmla="*/ 26 h 315"/>
              <a:gd name="T14" fmla="*/ 26 w 379"/>
              <a:gd name="T15" fmla="*/ 26 h 315"/>
              <a:gd name="T16" fmla="*/ 26 w 379"/>
              <a:gd name="T17" fmla="*/ 53 h 315"/>
              <a:gd name="T18" fmla="*/ 0 w 379"/>
              <a:gd name="T19" fmla="*/ 53 h 315"/>
              <a:gd name="T20" fmla="*/ 0 w 379"/>
              <a:gd name="T21" fmla="*/ 262 h 315"/>
              <a:gd name="T22" fmla="*/ 26 w 379"/>
              <a:gd name="T23" fmla="*/ 262 h 315"/>
              <a:gd name="T24" fmla="*/ 26 w 379"/>
              <a:gd name="T25" fmla="*/ 289 h 315"/>
              <a:gd name="T26" fmla="*/ 52 w 379"/>
              <a:gd name="T27" fmla="*/ 289 h 315"/>
              <a:gd name="T28" fmla="*/ 52 w 379"/>
              <a:gd name="T29" fmla="*/ 315 h 315"/>
              <a:gd name="T30" fmla="*/ 327 w 379"/>
              <a:gd name="T31" fmla="*/ 315 h 315"/>
              <a:gd name="T32" fmla="*/ 327 w 379"/>
              <a:gd name="T33" fmla="*/ 289 h 315"/>
              <a:gd name="T34" fmla="*/ 353 w 379"/>
              <a:gd name="T35" fmla="*/ 289 h 315"/>
              <a:gd name="T36" fmla="*/ 353 w 379"/>
              <a:gd name="T37" fmla="*/ 262 h 315"/>
              <a:gd name="T38" fmla="*/ 379 w 379"/>
              <a:gd name="T39" fmla="*/ 262 h 315"/>
              <a:gd name="T40" fmla="*/ 379 w 379"/>
              <a:gd name="T41" fmla="*/ 53 h 315"/>
              <a:gd name="T42" fmla="*/ 15 w 379"/>
              <a:gd name="T43" fmla="*/ 250 h 315"/>
              <a:gd name="T44" fmla="*/ 15 w 379"/>
              <a:gd name="T45" fmla="*/ 67 h 315"/>
              <a:gd name="T46" fmla="*/ 26 w 379"/>
              <a:gd name="T47" fmla="*/ 67 h 315"/>
              <a:gd name="T48" fmla="*/ 26 w 379"/>
              <a:gd name="T49" fmla="*/ 250 h 315"/>
              <a:gd name="T50" fmla="*/ 15 w 379"/>
              <a:gd name="T51" fmla="*/ 250 h 315"/>
              <a:gd name="T52" fmla="*/ 41 w 379"/>
              <a:gd name="T53" fmla="*/ 277 h 315"/>
              <a:gd name="T54" fmla="*/ 41 w 379"/>
              <a:gd name="T55" fmla="*/ 262 h 315"/>
              <a:gd name="T56" fmla="*/ 41 w 379"/>
              <a:gd name="T57" fmla="*/ 53 h 315"/>
              <a:gd name="T58" fmla="*/ 41 w 379"/>
              <a:gd name="T59" fmla="*/ 41 h 315"/>
              <a:gd name="T60" fmla="*/ 52 w 379"/>
              <a:gd name="T61" fmla="*/ 41 h 315"/>
              <a:gd name="T62" fmla="*/ 52 w 379"/>
              <a:gd name="T63" fmla="*/ 277 h 315"/>
              <a:gd name="T64" fmla="*/ 41 w 379"/>
              <a:gd name="T65" fmla="*/ 277 h 315"/>
              <a:gd name="T66" fmla="*/ 313 w 379"/>
              <a:gd name="T67" fmla="*/ 303 h 315"/>
              <a:gd name="T68" fmla="*/ 67 w 379"/>
              <a:gd name="T69" fmla="*/ 303 h 315"/>
              <a:gd name="T70" fmla="*/ 67 w 379"/>
              <a:gd name="T71" fmla="*/ 289 h 315"/>
              <a:gd name="T72" fmla="*/ 67 w 379"/>
              <a:gd name="T73" fmla="*/ 26 h 315"/>
              <a:gd name="T74" fmla="*/ 67 w 379"/>
              <a:gd name="T75" fmla="*/ 14 h 315"/>
              <a:gd name="T76" fmla="*/ 313 w 379"/>
              <a:gd name="T77" fmla="*/ 14 h 315"/>
              <a:gd name="T78" fmla="*/ 313 w 379"/>
              <a:gd name="T79" fmla="*/ 26 h 315"/>
              <a:gd name="T80" fmla="*/ 313 w 379"/>
              <a:gd name="T81" fmla="*/ 289 h 315"/>
              <a:gd name="T82" fmla="*/ 313 w 379"/>
              <a:gd name="T83" fmla="*/ 303 h 315"/>
              <a:gd name="T84" fmla="*/ 339 w 379"/>
              <a:gd name="T85" fmla="*/ 277 h 315"/>
              <a:gd name="T86" fmla="*/ 327 w 379"/>
              <a:gd name="T87" fmla="*/ 277 h 315"/>
              <a:gd name="T88" fmla="*/ 327 w 379"/>
              <a:gd name="T89" fmla="*/ 41 h 315"/>
              <a:gd name="T90" fmla="*/ 339 w 379"/>
              <a:gd name="T91" fmla="*/ 41 h 315"/>
              <a:gd name="T92" fmla="*/ 339 w 379"/>
              <a:gd name="T93" fmla="*/ 53 h 315"/>
              <a:gd name="T94" fmla="*/ 339 w 379"/>
              <a:gd name="T95" fmla="*/ 262 h 315"/>
              <a:gd name="T96" fmla="*/ 339 w 379"/>
              <a:gd name="T97" fmla="*/ 277 h 315"/>
              <a:gd name="T98" fmla="*/ 365 w 379"/>
              <a:gd name="T99" fmla="*/ 250 h 315"/>
              <a:gd name="T100" fmla="*/ 353 w 379"/>
              <a:gd name="T101" fmla="*/ 250 h 315"/>
              <a:gd name="T102" fmla="*/ 353 w 379"/>
              <a:gd name="T103" fmla="*/ 67 h 315"/>
              <a:gd name="T104" fmla="*/ 365 w 379"/>
              <a:gd name="T105" fmla="*/ 67 h 315"/>
              <a:gd name="T106" fmla="*/ 365 w 379"/>
              <a:gd name="T107" fmla="*/ 25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9" h="315">
                <a:moveTo>
                  <a:pt x="379" y="53"/>
                </a:moveTo>
                <a:lnTo>
                  <a:pt x="353" y="53"/>
                </a:lnTo>
                <a:lnTo>
                  <a:pt x="353" y="26"/>
                </a:lnTo>
                <a:lnTo>
                  <a:pt x="327" y="26"/>
                </a:lnTo>
                <a:lnTo>
                  <a:pt x="327" y="0"/>
                </a:lnTo>
                <a:lnTo>
                  <a:pt x="52" y="0"/>
                </a:lnTo>
                <a:lnTo>
                  <a:pt x="52" y="26"/>
                </a:lnTo>
                <a:lnTo>
                  <a:pt x="26" y="26"/>
                </a:lnTo>
                <a:lnTo>
                  <a:pt x="26" y="53"/>
                </a:lnTo>
                <a:lnTo>
                  <a:pt x="0" y="53"/>
                </a:lnTo>
                <a:lnTo>
                  <a:pt x="0" y="262"/>
                </a:lnTo>
                <a:lnTo>
                  <a:pt x="26" y="262"/>
                </a:lnTo>
                <a:lnTo>
                  <a:pt x="26" y="289"/>
                </a:lnTo>
                <a:lnTo>
                  <a:pt x="52" y="289"/>
                </a:lnTo>
                <a:lnTo>
                  <a:pt x="52" y="315"/>
                </a:lnTo>
                <a:lnTo>
                  <a:pt x="327" y="315"/>
                </a:lnTo>
                <a:lnTo>
                  <a:pt x="327" y="289"/>
                </a:lnTo>
                <a:lnTo>
                  <a:pt x="353" y="289"/>
                </a:lnTo>
                <a:lnTo>
                  <a:pt x="353" y="262"/>
                </a:lnTo>
                <a:lnTo>
                  <a:pt x="379" y="262"/>
                </a:lnTo>
                <a:lnTo>
                  <a:pt x="379" y="53"/>
                </a:lnTo>
                <a:close/>
                <a:moveTo>
                  <a:pt x="15" y="250"/>
                </a:moveTo>
                <a:lnTo>
                  <a:pt x="15" y="67"/>
                </a:lnTo>
                <a:lnTo>
                  <a:pt x="26" y="67"/>
                </a:lnTo>
                <a:lnTo>
                  <a:pt x="26" y="250"/>
                </a:lnTo>
                <a:lnTo>
                  <a:pt x="15" y="250"/>
                </a:lnTo>
                <a:close/>
                <a:moveTo>
                  <a:pt x="41" y="277"/>
                </a:moveTo>
                <a:lnTo>
                  <a:pt x="41" y="262"/>
                </a:lnTo>
                <a:lnTo>
                  <a:pt x="41" y="53"/>
                </a:lnTo>
                <a:lnTo>
                  <a:pt x="41" y="41"/>
                </a:lnTo>
                <a:lnTo>
                  <a:pt x="52" y="41"/>
                </a:lnTo>
                <a:lnTo>
                  <a:pt x="52" y="277"/>
                </a:lnTo>
                <a:lnTo>
                  <a:pt x="41" y="277"/>
                </a:lnTo>
                <a:close/>
                <a:moveTo>
                  <a:pt x="313" y="303"/>
                </a:moveTo>
                <a:lnTo>
                  <a:pt x="67" y="303"/>
                </a:lnTo>
                <a:lnTo>
                  <a:pt x="67" y="289"/>
                </a:lnTo>
                <a:lnTo>
                  <a:pt x="67" y="26"/>
                </a:lnTo>
                <a:lnTo>
                  <a:pt x="67" y="14"/>
                </a:lnTo>
                <a:lnTo>
                  <a:pt x="313" y="14"/>
                </a:lnTo>
                <a:lnTo>
                  <a:pt x="313" y="26"/>
                </a:lnTo>
                <a:lnTo>
                  <a:pt x="313" y="289"/>
                </a:lnTo>
                <a:lnTo>
                  <a:pt x="313" y="303"/>
                </a:lnTo>
                <a:close/>
                <a:moveTo>
                  <a:pt x="339" y="277"/>
                </a:moveTo>
                <a:lnTo>
                  <a:pt x="327" y="277"/>
                </a:lnTo>
                <a:lnTo>
                  <a:pt x="327" y="41"/>
                </a:lnTo>
                <a:lnTo>
                  <a:pt x="339" y="41"/>
                </a:lnTo>
                <a:lnTo>
                  <a:pt x="339" y="53"/>
                </a:lnTo>
                <a:lnTo>
                  <a:pt x="339" y="262"/>
                </a:lnTo>
                <a:lnTo>
                  <a:pt x="339" y="277"/>
                </a:lnTo>
                <a:close/>
                <a:moveTo>
                  <a:pt x="365" y="250"/>
                </a:moveTo>
                <a:lnTo>
                  <a:pt x="353" y="250"/>
                </a:lnTo>
                <a:lnTo>
                  <a:pt x="353" y="67"/>
                </a:lnTo>
                <a:lnTo>
                  <a:pt x="365" y="67"/>
                </a:lnTo>
                <a:lnTo>
                  <a:pt x="365" y="250"/>
                </a:lnTo>
                <a:close/>
              </a:path>
            </a:pathLst>
          </a:custGeom>
          <a:solidFill>
            <a:srgbClr val="E9DC5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523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Foro sectorial</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El elemento vertebrador de la asociación debe ser generar una </a:t>
            </a:r>
            <a:r>
              <a:rPr lang="es-ES" sz="1500" b="1" dirty="0">
                <a:latin typeface="Poppins Light" pitchFamily="2" charset="77"/>
                <a:ea typeface="Roboto Slab" pitchFamily="2" charset="0"/>
                <a:cs typeface="Poppins Light" pitchFamily="2" charset="77"/>
              </a:rPr>
              <a:t>red de contactos en el propio sector </a:t>
            </a:r>
            <a:r>
              <a:rPr lang="es-ES" sz="1500" dirty="0">
                <a:latin typeface="Poppins Light" pitchFamily="2" charset="77"/>
                <a:ea typeface="Roboto Slab" pitchFamily="2" charset="0"/>
                <a:cs typeface="Poppins Light" pitchFamily="2" charset="77"/>
              </a:rPr>
              <a:t>que permita hacer crecer la industria mediante el </a:t>
            </a:r>
            <a:r>
              <a:rPr lang="es-ES" sz="1500" b="1" dirty="0">
                <a:latin typeface="Poppins Light" pitchFamily="2" charset="77"/>
                <a:ea typeface="Roboto Slab" pitchFamily="2" charset="0"/>
                <a:cs typeface="Poppins Light" pitchFamily="2" charset="77"/>
              </a:rPr>
              <a:t>intercambio de experiencias, la colaboración permanente, y el desarrollo de proyectos</a:t>
            </a:r>
          </a:p>
        </p:txBody>
      </p:sp>
      <p:sp>
        <p:nvSpPr>
          <p:cNvPr id="10" name="Freeform 52">
            <a:extLst>
              <a:ext uri="{FF2B5EF4-FFF2-40B4-BE49-F238E27FC236}">
                <a16:creationId xmlns:a16="http://schemas.microsoft.com/office/drawing/2014/main" id="{910AEC2C-DBCC-0260-7C83-2BF6C2CF5D77}"/>
              </a:ext>
            </a:extLst>
          </p:cNvPr>
          <p:cNvSpPr>
            <a:spLocks/>
          </p:cNvSpPr>
          <p:nvPr/>
        </p:nvSpPr>
        <p:spPr bwMode="auto">
          <a:xfrm>
            <a:off x="5387069" y="4157382"/>
            <a:ext cx="1031164" cy="1918637"/>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rgbClr val="0F141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11" name="Group 239">
            <a:extLst>
              <a:ext uri="{FF2B5EF4-FFF2-40B4-BE49-F238E27FC236}">
                <a16:creationId xmlns:a16="http://schemas.microsoft.com/office/drawing/2014/main" id="{53D3FA32-6816-2BFB-B675-00A0B6AF0DD2}"/>
              </a:ext>
            </a:extLst>
          </p:cNvPr>
          <p:cNvGrpSpPr/>
          <p:nvPr/>
        </p:nvGrpSpPr>
        <p:grpSpPr>
          <a:xfrm>
            <a:off x="5144831" y="3501136"/>
            <a:ext cx="2421831" cy="2485145"/>
            <a:chOff x="2983887" y="2297131"/>
            <a:chExt cx="2930416" cy="3007025"/>
          </a:xfrm>
        </p:grpSpPr>
        <p:sp>
          <p:nvSpPr>
            <p:cNvPr id="12" name="Freeform 45">
              <a:extLst>
                <a:ext uri="{FF2B5EF4-FFF2-40B4-BE49-F238E27FC236}">
                  <a16:creationId xmlns:a16="http://schemas.microsoft.com/office/drawing/2014/main" id="{7B55D598-4FC7-7BAA-7316-292475F534E9}"/>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sp>
          <p:nvSpPr>
            <p:cNvPr id="13" name="Freeform 46">
              <a:extLst>
                <a:ext uri="{FF2B5EF4-FFF2-40B4-BE49-F238E27FC236}">
                  <a16:creationId xmlns:a16="http://schemas.microsoft.com/office/drawing/2014/main" id="{86A050A3-6BF2-430C-2C47-6AE13EE5795C}"/>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rgbClr val="B7A98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sp>
          <p:nvSpPr>
            <p:cNvPr id="14" name="Freeform 47">
              <a:extLst>
                <a:ext uri="{FF2B5EF4-FFF2-40B4-BE49-F238E27FC236}">
                  <a16:creationId xmlns:a16="http://schemas.microsoft.com/office/drawing/2014/main" id="{CB767155-E14B-2388-F43C-C4676B7756A0}"/>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rgbClr val="25232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sp>
          <p:nvSpPr>
            <p:cNvPr id="15" name="Freeform 48">
              <a:extLst>
                <a:ext uri="{FF2B5EF4-FFF2-40B4-BE49-F238E27FC236}">
                  <a16:creationId xmlns:a16="http://schemas.microsoft.com/office/drawing/2014/main" id="{184613A4-EF6E-A20C-9EAE-6F79B06FC61A}"/>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rgbClr val="E9DC5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sp>
          <p:nvSpPr>
            <p:cNvPr id="16" name="Freeform 49">
              <a:extLst>
                <a:ext uri="{FF2B5EF4-FFF2-40B4-BE49-F238E27FC236}">
                  <a16:creationId xmlns:a16="http://schemas.microsoft.com/office/drawing/2014/main" id="{E3FA672B-2C81-C4BB-8725-DDFD2842A2DF}"/>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rgbClr val="40588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17" name="Freeform 51">
            <a:extLst>
              <a:ext uri="{FF2B5EF4-FFF2-40B4-BE49-F238E27FC236}">
                <a16:creationId xmlns:a16="http://schemas.microsoft.com/office/drawing/2014/main" id="{540D0A24-7D3C-F138-5440-8F10ADB8D778}"/>
              </a:ext>
            </a:extLst>
          </p:cNvPr>
          <p:cNvSpPr>
            <a:spLocks/>
          </p:cNvSpPr>
          <p:nvPr/>
        </p:nvSpPr>
        <p:spPr bwMode="auto">
          <a:xfrm>
            <a:off x="4982420" y="3797877"/>
            <a:ext cx="1941209" cy="1303132"/>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rgbClr val="E9DC5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18" name="Group 241">
            <a:extLst>
              <a:ext uri="{FF2B5EF4-FFF2-40B4-BE49-F238E27FC236}">
                <a16:creationId xmlns:a16="http://schemas.microsoft.com/office/drawing/2014/main" id="{FFECDFC0-C41F-5A92-D21E-58E5757CBCDE}"/>
              </a:ext>
            </a:extLst>
          </p:cNvPr>
          <p:cNvGrpSpPr/>
          <p:nvPr/>
        </p:nvGrpSpPr>
        <p:grpSpPr>
          <a:xfrm>
            <a:off x="5683810" y="3290279"/>
            <a:ext cx="2131146" cy="2665721"/>
            <a:chOff x="3636052" y="2311543"/>
            <a:chExt cx="2578687" cy="3225522"/>
          </a:xfrm>
        </p:grpSpPr>
        <p:sp>
          <p:nvSpPr>
            <p:cNvPr id="19" name="Line 50">
              <a:extLst>
                <a:ext uri="{FF2B5EF4-FFF2-40B4-BE49-F238E27FC236}">
                  <a16:creationId xmlns:a16="http://schemas.microsoft.com/office/drawing/2014/main" id="{C1C52C9B-C1BF-3889-EB2B-ECAA25A06C70}"/>
                </a:ext>
              </a:extLst>
            </p:cNvPr>
            <p:cNvSpPr>
              <a:spLocks noChangeShapeType="1"/>
            </p:cNvSpPr>
            <p:nvPr/>
          </p:nvSpPr>
          <p:spPr bwMode="auto">
            <a:xfrm>
              <a:off x="5033645" y="4497863"/>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sp>
          <p:nvSpPr>
            <p:cNvPr id="20" name="Line 54">
              <a:extLst>
                <a:ext uri="{FF2B5EF4-FFF2-40B4-BE49-F238E27FC236}">
                  <a16:creationId xmlns:a16="http://schemas.microsoft.com/office/drawing/2014/main" id="{78BE150E-EE24-D1D8-0B8E-4065AD2C26EB}"/>
                </a:ext>
              </a:extLst>
            </p:cNvPr>
            <p:cNvSpPr>
              <a:spLocks noChangeShapeType="1"/>
            </p:cNvSpPr>
            <p:nvPr/>
          </p:nvSpPr>
          <p:spPr bwMode="auto">
            <a:xfrm>
              <a:off x="3953142" y="4113492"/>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sp>
          <p:nvSpPr>
            <p:cNvPr id="21" name="Freeform 56">
              <a:extLst>
                <a:ext uri="{FF2B5EF4-FFF2-40B4-BE49-F238E27FC236}">
                  <a16:creationId xmlns:a16="http://schemas.microsoft.com/office/drawing/2014/main" id="{58A06E1E-4443-BA32-F289-C55EC6F123AF}"/>
                </a:ext>
              </a:extLst>
            </p:cNvPr>
            <p:cNvSpPr>
              <a:spLocks/>
            </p:cNvSpPr>
            <p:nvPr/>
          </p:nvSpPr>
          <p:spPr bwMode="auto">
            <a:xfrm>
              <a:off x="3636052" y="4208086"/>
              <a:ext cx="2206972" cy="1328979"/>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sp>
          <p:nvSpPr>
            <p:cNvPr id="22" name="Freeform 55">
              <a:extLst>
                <a:ext uri="{FF2B5EF4-FFF2-40B4-BE49-F238E27FC236}">
                  <a16:creationId xmlns:a16="http://schemas.microsoft.com/office/drawing/2014/main" id="{D529EAEF-56F2-CACF-021F-136D21D943F1}"/>
                </a:ext>
              </a:extLst>
            </p:cNvPr>
            <p:cNvSpPr>
              <a:spLocks/>
            </p:cNvSpPr>
            <p:nvPr/>
          </p:nvSpPr>
          <p:spPr bwMode="auto">
            <a:xfrm>
              <a:off x="4425446" y="3078287"/>
              <a:ext cx="1789293" cy="214235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rgbClr val="B7A98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sp>
          <p:nvSpPr>
            <p:cNvPr id="23" name="Freeform 53">
              <a:extLst>
                <a:ext uri="{FF2B5EF4-FFF2-40B4-BE49-F238E27FC236}">
                  <a16:creationId xmlns:a16="http://schemas.microsoft.com/office/drawing/2014/main" id="{42F2F24D-6057-5D90-F7CB-462E20C7A889}"/>
                </a:ext>
              </a:extLst>
            </p:cNvPr>
            <p:cNvSpPr>
              <a:spLocks/>
            </p:cNvSpPr>
            <p:nvPr/>
          </p:nvSpPr>
          <p:spPr bwMode="auto">
            <a:xfrm>
              <a:off x="3815914" y="2311543"/>
              <a:ext cx="1925188" cy="2190985"/>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rgbClr val="40588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25" name="Group 224">
            <a:extLst>
              <a:ext uri="{FF2B5EF4-FFF2-40B4-BE49-F238E27FC236}">
                <a16:creationId xmlns:a16="http://schemas.microsoft.com/office/drawing/2014/main" id="{B47B68D7-23D0-F2FE-B68B-0244DC66040F}"/>
              </a:ext>
            </a:extLst>
          </p:cNvPr>
          <p:cNvGrpSpPr/>
          <p:nvPr/>
        </p:nvGrpSpPr>
        <p:grpSpPr>
          <a:xfrm>
            <a:off x="4544523" y="3895811"/>
            <a:ext cx="539768" cy="539768"/>
            <a:chOff x="2439588" y="2833628"/>
            <a:chExt cx="405535" cy="405535"/>
          </a:xfrm>
        </p:grpSpPr>
        <p:sp>
          <p:nvSpPr>
            <p:cNvPr id="28" name="Oval 236">
              <a:extLst>
                <a:ext uri="{FF2B5EF4-FFF2-40B4-BE49-F238E27FC236}">
                  <a16:creationId xmlns:a16="http://schemas.microsoft.com/office/drawing/2014/main" id="{185230A8-A287-1DAF-C664-FF7829FADD15}"/>
                </a:ext>
              </a:extLst>
            </p:cNvPr>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sp>
          <p:nvSpPr>
            <p:cNvPr id="32" name="Oval 237">
              <a:extLst>
                <a:ext uri="{FF2B5EF4-FFF2-40B4-BE49-F238E27FC236}">
                  <a16:creationId xmlns:a16="http://schemas.microsoft.com/office/drawing/2014/main" id="{F7C93CDE-D61F-39C7-99F3-5693F92D9D80}"/>
                </a:ext>
              </a:extLst>
            </p:cNvPr>
            <p:cNvSpPr/>
            <p:nvPr/>
          </p:nvSpPr>
          <p:spPr>
            <a:xfrm>
              <a:off x="2474779" y="2868816"/>
              <a:ext cx="335153" cy="335152"/>
            </a:xfrm>
            <a:prstGeom prst="ellipse">
              <a:avLst/>
            </a:prstGeom>
            <a:solidFill>
              <a:srgbClr val="E9DC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grpSp>
      <p:grpSp>
        <p:nvGrpSpPr>
          <p:cNvPr id="34" name="Group 142">
            <a:extLst>
              <a:ext uri="{FF2B5EF4-FFF2-40B4-BE49-F238E27FC236}">
                <a16:creationId xmlns:a16="http://schemas.microsoft.com/office/drawing/2014/main" id="{D5B53DD6-A05F-EEDA-72AC-2B8887CE861E}"/>
              </a:ext>
            </a:extLst>
          </p:cNvPr>
          <p:cNvGrpSpPr/>
          <p:nvPr/>
        </p:nvGrpSpPr>
        <p:grpSpPr>
          <a:xfrm>
            <a:off x="6166142" y="2901249"/>
            <a:ext cx="539768" cy="539768"/>
            <a:chOff x="2439588" y="2833628"/>
            <a:chExt cx="405535" cy="405535"/>
          </a:xfrm>
        </p:grpSpPr>
        <p:sp>
          <p:nvSpPr>
            <p:cNvPr id="36" name="Oval 222">
              <a:extLst>
                <a:ext uri="{FF2B5EF4-FFF2-40B4-BE49-F238E27FC236}">
                  <a16:creationId xmlns:a16="http://schemas.microsoft.com/office/drawing/2014/main" id="{0FF9C4AD-1FE2-5F67-DA7F-4628ADDC6323}"/>
                </a:ext>
              </a:extLst>
            </p:cNvPr>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sp>
          <p:nvSpPr>
            <p:cNvPr id="38" name="Oval 223">
              <a:extLst>
                <a:ext uri="{FF2B5EF4-FFF2-40B4-BE49-F238E27FC236}">
                  <a16:creationId xmlns:a16="http://schemas.microsoft.com/office/drawing/2014/main" id="{4822F64A-D5CE-95C3-E3ED-F5C75E8173F0}"/>
                </a:ext>
              </a:extLst>
            </p:cNvPr>
            <p:cNvSpPr/>
            <p:nvPr/>
          </p:nvSpPr>
          <p:spPr>
            <a:xfrm>
              <a:off x="2474779" y="2868819"/>
              <a:ext cx="335153" cy="335153"/>
            </a:xfrm>
            <a:prstGeom prst="ellipse">
              <a:avLst/>
            </a:prstGeom>
            <a:solidFill>
              <a:srgbClr val="4058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grpSp>
      <p:grpSp>
        <p:nvGrpSpPr>
          <p:cNvPr id="40" name="Group 143">
            <a:extLst>
              <a:ext uri="{FF2B5EF4-FFF2-40B4-BE49-F238E27FC236}">
                <a16:creationId xmlns:a16="http://schemas.microsoft.com/office/drawing/2014/main" id="{D5487B1A-0EBD-6735-7818-773A38633940}"/>
              </a:ext>
            </a:extLst>
          </p:cNvPr>
          <p:cNvGrpSpPr/>
          <p:nvPr/>
        </p:nvGrpSpPr>
        <p:grpSpPr>
          <a:xfrm>
            <a:off x="7769036" y="3951634"/>
            <a:ext cx="539768" cy="539768"/>
            <a:chOff x="2439588" y="2833628"/>
            <a:chExt cx="405535" cy="405535"/>
          </a:xfrm>
        </p:grpSpPr>
        <p:sp>
          <p:nvSpPr>
            <p:cNvPr id="42" name="Oval 220">
              <a:extLst>
                <a:ext uri="{FF2B5EF4-FFF2-40B4-BE49-F238E27FC236}">
                  <a16:creationId xmlns:a16="http://schemas.microsoft.com/office/drawing/2014/main" id="{0906A80F-BE8D-4A38-C553-EA9729A8898A}"/>
                </a:ext>
              </a:extLst>
            </p:cNvPr>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sp>
          <p:nvSpPr>
            <p:cNvPr id="44" name="Oval 221">
              <a:extLst>
                <a:ext uri="{FF2B5EF4-FFF2-40B4-BE49-F238E27FC236}">
                  <a16:creationId xmlns:a16="http://schemas.microsoft.com/office/drawing/2014/main" id="{1260987B-7118-EA1C-E7EB-3D97A12F3861}"/>
                </a:ext>
              </a:extLst>
            </p:cNvPr>
            <p:cNvSpPr/>
            <p:nvPr/>
          </p:nvSpPr>
          <p:spPr>
            <a:xfrm>
              <a:off x="2474779" y="2868819"/>
              <a:ext cx="335153" cy="335153"/>
            </a:xfrm>
            <a:prstGeom prst="ellipse">
              <a:avLst/>
            </a:prstGeom>
            <a:solidFill>
              <a:srgbClr val="B7A9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grpSp>
      <p:grpSp>
        <p:nvGrpSpPr>
          <p:cNvPr id="45" name="Group 144">
            <a:extLst>
              <a:ext uri="{FF2B5EF4-FFF2-40B4-BE49-F238E27FC236}">
                <a16:creationId xmlns:a16="http://schemas.microsoft.com/office/drawing/2014/main" id="{34CEE7A3-76AC-6D51-B579-22C774F1F593}"/>
              </a:ext>
            </a:extLst>
          </p:cNvPr>
          <p:cNvGrpSpPr/>
          <p:nvPr/>
        </p:nvGrpSpPr>
        <p:grpSpPr>
          <a:xfrm>
            <a:off x="4942902" y="5652152"/>
            <a:ext cx="539768" cy="539768"/>
            <a:chOff x="2439588" y="2833628"/>
            <a:chExt cx="405535" cy="405535"/>
          </a:xfrm>
        </p:grpSpPr>
        <p:sp>
          <p:nvSpPr>
            <p:cNvPr id="46" name="Oval 218">
              <a:extLst>
                <a:ext uri="{FF2B5EF4-FFF2-40B4-BE49-F238E27FC236}">
                  <a16:creationId xmlns:a16="http://schemas.microsoft.com/office/drawing/2014/main" id="{0852E73C-8757-FF3C-1BDD-5CCFD96E80F1}"/>
                </a:ext>
              </a:extLst>
            </p:cNvPr>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sp>
          <p:nvSpPr>
            <p:cNvPr id="47" name="Oval 219">
              <a:extLst>
                <a:ext uri="{FF2B5EF4-FFF2-40B4-BE49-F238E27FC236}">
                  <a16:creationId xmlns:a16="http://schemas.microsoft.com/office/drawing/2014/main" id="{7C41D211-9B12-8647-FD6D-C44B07AA3B68}"/>
                </a:ext>
              </a:extLst>
            </p:cNvPr>
            <p:cNvSpPr/>
            <p:nvPr/>
          </p:nvSpPr>
          <p:spPr>
            <a:xfrm>
              <a:off x="2474779" y="2868819"/>
              <a:ext cx="335153" cy="335153"/>
            </a:xfrm>
            <a:prstGeom prst="ellipse">
              <a:avLst/>
            </a:prstGeom>
            <a:solidFill>
              <a:srgbClr val="0F14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grpSp>
      <p:grpSp>
        <p:nvGrpSpPr>
          <p:cNvPr id="48" name="Group 145">
            <a:extLst>
              <a:ext uri="{FF2B5EF4-FFF2-40B4-BE49-F238E27FC236}">
                <a16:creationId xmlns:a16="http://schemas.microsoft.com/office/drawing/2014/main" id="{95080BEA-48C4-678B-AD1F-31F3FDACB11B}"/>
              </a:ext>
            </a:extLst>
          </p:cNvPr>
          <p:cNvGrpSpPr/>
          <p:nvPr/>
        </p:nvGrpSpPr>
        <p:grpSpPr>
          <a:xfrm>
            <a:off x="7385742" y="5743796"/>
            <a:ext cx="539768" cy="539768"/>
            <a:chOff x="2439588" y="2833628"/>
            <a:chExt cx="405535" cy="405535"/>
          </a:xfrm>
        </p:grpSpPr>
        <p:sp>
          <p:nvSpPr>
            <p:cNvPr id="49" name="Oval 216">
              <a:extLst>
                <a:ext uri="{FF2B5EF4-FFF2-40B4-BE49-F238E27FC236}">
                  <a16:creationId xmlns:a16="http://schemas.microsoft.com/office/drawing/2014/main" id="{E8E1E95B-50AC-B871-8EAE-A27864F17FA0}"/>
                </a:ext>
              </a:extLst>
            </p:cNvPr>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sp>
          <p:nvSpPr>
            <p:cNvPr id="50" name="Oval 217">
              <a:extLst>
                <a:ext uri="{FF2B5EF4-FFF2-40B4-BE49-F238E27FC236}">
                  <a16:creationId xmlns:a16="http://schemas.microsoft.com/office/drawing/2014/main" id="{8AD754C3-105E-0778-7170-242789EDD48D}"/>
                </a:ext>
              </a:extLst>
            </p:cNvPr>
            <p:cNvSpPr/>
            <p:nvPr/>
          </p:nvSpPr>
          <p:spPr>
            <a:xfrm>
              <a:off x="2474779" y="2868819"/>
              <a:ext cx="335153" cy="335153"/>
            </a:xfrm>
            <a:prstGeom prst="ellipse">
              <a:avLst/>
            </a:pr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a:ea typeface="+mn-ea"/>
                <a:cs typeface="+mn-cs"/>
              </a:endParaRPr>
            </a:p>
          </p:txBody>
        </p:sp>
      </p:grpSp>
      <p:grpSp>
        <p:nvGrpSpPr>
          <p:cNvPr id="51" name="Group 146">
            <a:extLst>
              <a:ext uri="{FF2B5EF4-FFF2-40B4-BE49-F238E27FC236}">
                <a16:creationId xmlns:a16="http://schemas.microsoft.com/office/drawing/2014/main" id="{5B91819A-94F9-CBCE-656E-97D7CD5D421C}"/>
              </a:ext>
            </a:extLst>
          </p:cNvPr>
          <p:cNvGrpSpPr/>
          <p:nvPr/>
        </p:nvGrpSpPr>
        <p:grpSpPr>
          <a:xfrm>
            <a:off x="5209693" y="2066309"/>
            <a:ext cx="2452666" cy="831639"/>
            <a:chOff x="3586071" y="1192445"/>
            <a:chExt cx="2229696" cy="831639"/>
          </a:xfrm>
        </p:grpSpPr>
        <p:sp>
          <p:nvSpPr>
            <p:cNvPr id="52" name="TextBox 214">
              <a:extLst>
                <a:ext uri="{FF2B5EF4-FFF2-40B4-BE49-F238E27FC236}">
                  <a16:creationId xmlns:a16="http://schemas.microsoft.com/office/drawing/2014/main" id="{CA9ABD4E-27F0-AD63-3159-0BF8112B8EA2}"/>
                </a:ext>
              </a:extLst>
            </p:cNvPr>
            <p:cNvSpPr txBox="1"/>
            <p:nvPr/>
          </p:nvSpPr>
          <p:spPr>
            <a:xfrm>
              <a:off x="3773351" y="1192445"/>
              <a:ext cx="1855136" cy="215444"/>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dirty="0">
                  <a:ln>
                    <a:noFill/>
                  </a:ln>
                  <a:effectLst/>
                  <a:uLnTx/>
                  <a:uFillTx/>
                  <a:latin typeface="Poppins" panose="00000500000000000000" pitchFamily="2" charset="0"/>
                  <a:cs typeface="Poppins" panose="00000500000000000000" pitchFamily="2" charset="0"/>
                </a:rPr>
                <a:t>Portal de servicios </a:t>
              </a:r>
            </a:p>
          </p:txBody>
        </p:sp>
        <p:sp>
          <p:nvSpPr>
            <p:cNvPr id="53" name="TextBox 215">
              <a:extLst>
                <a:ext uri="{FF2B5EF4-FFF2-40B4-BE49-F238E27FC236}">
                  <a16:creationId xmlns:a16="http://schemas.microsoft.com/office/drawing/2014/main" id="{25EF7360-5E13-6271-9F86-E3FCCCB4F7CA}"/>
                </a:ext>
              </a:extLst>
            </p:cNvPr>
            <p:cNvSpPr txBox="1"/>
            <p:nvPr/>
          </p:nvSpPr>
          <p:spPr>
            <a:xfrm>
              <a:off x="3586071" y="1377753"/>
              <a:ext cx="2229696" cy="646331"/>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a:ln>
                    <a:noFill/>
                  </a:ln>
                  <a:effectLst/>
                  <a:uLnTx/>
                  <a:uFillTx/>
                  <a:latin typeface="Poppins" panose="00000500000000000000" pitchFamily="2" charset="0"/>
                  <a:cs typeface="Poppins" panose="00000500000000000000" pitchFamily="2" charset="0"/>
                </a:rPr>
                <a:t>Para solicitar y ofertar servicios específicos o productos en la industria</a:t>
              </a:r>
            </a:p>
          </p:txBody>
        </p:sp>
      </p:grpSp>
      <p:grpSp>
        <p:nvGrpSpPr>
          <p:cNvPr id="54" name="Group 147">
            <a:extLst>
              <a:ext uri="{FF2B5EF4-FFF2-40B4-BE49-F238E27FC236}">
                <a16:creationId xmlns:a16="http://schemas.microsoft.com/office/drawing/2014/main" id="{51A6CF6E-1E8D-F44C-5B72-89A7F7874DED}"/>
              </a:ext>
            </a:extLst>
          </p:cNvPr>
          <p:cNvGrpSpPr/>
          <p:nvPr/>
        </p:nvGrpSpPr>
        <p:grpSpPr>
          <a:xfrm>
            <a:off x="1001538" y="3810568"/>
            <a:ext cx="3425403" cy="1481528"/>
            <a:chOff x="920049" y="2854654"/>
            <a:chExt cx="1645224" cy="1481528"/>
          </a:xfrm>
        </p:grpSpPr>
        <p:sp>
          <p:nvSpPr>
            <p:cNvPr id="55" name="TextBox 212">
              <a:extLst>
                <a:ext uri="{FF2B5EF4-FFF2-40B4-BE49-F238E27FC236}">
                  <a16:creationId xmlns:a16="http://schemas.microsoft.com/office/drawing/2014/main" id="{51C3255E-6506-A888-6CE7-6EF7D00DCB77}"/>
                </a:ext>
              </a:extLst>
            </p:cNvPr>
            <p:cNvSpPr txBox="1"/>
            <p:nvPr/>
          </p:nvSpPr>
          <p:spPr>
            <a:xfrm>
              <a:off x="1627441" y="2854654"/>
              <a:ext cx="937832" cy="430887"/>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dirty="0">
                  <a:ln>
                    <a:noFill/>
                  </a:ln>
                  <a:effectLst/>
                  <a:uLnTx/>
                  <a:uFillTx/>
                  <a:latin typeface="Poppins" panose="00000500000000000000" pitchFamily="2" charset="0"/>
                  <a:cs typeface="Poppins" panose="00000500000000000000" pitchFamily="2" charset="0"/>
                </a:rPr>
                <a:t>Creación de consorcios</a:t>
              </a:r>
            </a:p>
          </p:txBody>
        </p:sp>
        <p:sp>
          <p:nvSpPr>
            <p:cNvPr id="56" name="TextBox 213">
              <a:extLst>
                <a:ext uri="{FF2B5EF4-FFF2-40B4-BE49-F238E27FC236}">
                  <a16:creationId xmlns:a16="http://schemas.microsoft.com/office/drawing/2014/main" id="{5FDC1C70-168D-1251-E0C2-CBAD3D7485D9}"/>
                </a:ext>
              </a:extLst>
            </p:cNvPr>
            <p:cNvSpPr txBox="1"/>
            <p:nvPr/>
          </p:nvSpPr>
          <p:spPr>
            <a:xfrm>
              <a:off x="920049" y="3258964"/>
              <a:ext cx="1643274" cy="1077218"/>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a:ln>
                    <a:noFill/>
                  </a:ln>
                  <a:effectLst/>
                  <a:uLnTx/>
                  <a:uFillTx/>
                  <a:latin typeface="Poppins" panose="00000500000000000000" pitchFamily="2" charset="0"/>
                  <a:cs typeface="Poppins" panose="00000500000000000000" pitchFamily="2" charset="0"/>
                </a:rPr>
                <a:t>Apoyamos a la creación de consorcios para proyectos específicos atendiendo a las necesidades del proyecto, tomando la Secretaría Técnica si se requiere </a:t>
              </a:r>
            </a:p>
          </p:txBody>
        </p:sp>
      </p:grpSp>
      <p:grpSp>
        <p:nvGrpSpPr>
          <p:cNvPr id="57" name="Group 148">
            <a:extLst>
              <a:ext uri="{FF2B5EF4-FFF2-40B4-BE49-F238E27FC236}">
                <a16:creationId xmlns:a16="http://schemas.microsoft.com/office/drawing/2014/main" id="{6E34585B-2255-1192-FAAD-1F275DC880E3}"/>
              </a:ext>
            </a:extLst>
          </p:cNvPr>
          <p:cNvGrpSpPr/>
          <p:nvPr/>
        </p:nvGrpSpPr>
        <p:grpSpPr>
          <a:xfrm>
            <a:off x="1284325" y="5605378"/>
            <a:ext cx="3567076" cy="896040"/>
            <a:chOff x="568929" y="2893123"/>
            <a:chExt cx="1996344" cy="896040"/>
          </a:xfrm>
        </p:grpSpPr>
        <p:sp>
          <p:nvSpPr>
            <p:cNvPr id="58" name="TextBox 179">
              <a:extLst>
                <a:ext uri="{FF2B5EF4-FFF2-40B4-BE49-F238E27FC236}">
                  <a16:creationId xmlns:a16="http://schemas.microsoft.com/office/drawing/2014/main" id="{AE605CC4-622D-90EC-7C19-65EB2AB1912F}"/>
                </a:ext>
              </a:extLst>
            </p:cNvPr>
            <p:cNvSpPr txBox="1"/>
            <p:nvPr/>
          </p:nvSpPr>
          <p:spPr>
            <a:xfrm>
              <a:off x="568929" y="2893123"/>
              <a:ext cx="1996197" cy="215444"/>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400" b="1" dirty="0">
                  <a:latin typeface="Poppins" panose="00000500000000000000" pitchFamily="2" charset="0"/>
                  <a:cs typeface="Poppins" panose="00000500000000000000" pitchFamily="2" charset="0"/>
                </a:rPr>
                <a:t>Acceso a mercado</a:t>
              </a:r>
              <a:endParaRPr kumimoji="0" lang="es-ES" sz="1400" b="1"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59" name="TextBox 180">
              <a:extLst>
                <a:ext uri="{FF2B5EF4-FFF2-40B4-BE49-F238E27FC236}">
                  <a16:creationId xmlns:a16="http://schemas.microsoft.com/office/drawing/2014/main" id="{26DD4F7F-73A1-605A-1BFB-8371E88867CD}"/>
                </a:ext>
              </a:extLst>
            </p:cNvPr>
            <p:cNvSpPr txBox="1"/>
            <p:nvPr/>
          </p:nvSpPr>
          <p:spPr>
            <a:xfrm>
              <a:off x="916066" y="3142832"/>
              <a:ext cx="1649207" cy="646331"/>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400" dirty="0">
                  <a:latin typeface="Poppins" panose="00000500000000000000" pitchFamily="2" charset="0"/>
                  <a:cs typeface="Poppins" panose="00000500000000000000" pitchFamily="2" charset="0"/>
                </a:rPr>
                <a:t>Impulsamos el desarrollo de proyectos y el acceso a grandes empresas y clientes finales</a:t>
              </a:r>
              <a:endParaRPr kumimoji="0" lang="es-ES" sz="14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grpSp>
      <p:grpSp>
        <p:nvGrpSpPr>
          <p:cNvPr id="60" name="Group 149">
            <a:extLst>
              <a:ext uri="{FF2B5EF4-FFF2-40B4-BE49-F238E27FC236}">
                <a16:creationId xmlns:a16="http://schemas.microsoft.com/office/drawing/2014/main" id="{A9AD336A-68CD-E16E-5529-CC1C74395CF3}"/>
              </a:ext>
            </a:extLst>
          </p:cNvPr>
          <p:cNvGrpSpPr/>
          <p:nvPr/>
        </p:nvGrpSpPr>
        <p:grpSpPr>
          <a:xfrm>
            <a:off x="8410209" y="3786399"/>
            <a:ext cx="2770589" cy="1068763"/>
            <a:chOff x="6809314" y="2785688"/>
            <a:chExt cx="1728249" cy="1068763"/>
          </a:xfrm>
        </p:grpSpPr>
        <p:sp>
          <p:nvSpPr>
            <p:cNvPr id="61" name="TextBox 177">
              <a:extLst>
                <a:ext uri="{FF2B5EF4-FFF2-40B4-BE49-F238E27FC236}">
                  <a16:creationId xmlns:a16="http://schemas.microsoft.com/office/drawing/2014/main" id="{24D98693-D443-E14A-E23F-55862D208BDC}"/>
                </a:ext>
              </a:extLst>
            </p:cNvPr>
            <p:cNvSpPr txBox="1"/>
            <p:nvPr/>
          </p:nvSpPr>
          <p:spPr>
            <a:xfrm>
              <a:off x="6811522" y="2785688"/>
              <a:ext cx="1413700" cy="430887"/>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dirty="0">
                  <a:ln>
                    <a:noFill/>
                  </a:ln>
                  <a:effectLst/>
                  <a:uLnTx/>
                  <a:uFillTx/>
                  <a:latin typeface="Poppins" panose="00000500000000000000" pitchFamily="2" charset="0"/>
                  <a:cs typeface="Poppins" panose="00000500000000000000" pitchFamily="2" charset="0"/>
                </a:rPr>
                <a:t>Intercambio de información</a:t>
              </a:r>
            </a:p>
          </p:txBody>
        </p:sp>
        <p:sp>
          <p:nvSpPr>
            <p:cNvPr id="62" name="TextBox 178">
              <a:extLst>
                <a:ext uri="{FF2B5EF4-FFF2-40B4-BE49-F238E27FC236}">
                  <a16:creationId xmlns:a16="http://schemas.microsoft.com/office/drawing/2014/main" id="{4137CC24-8066-EEB5-FECF-E70D5180CA59}"/>
                </a:ext>
              </a:extLst>
            </p:cNvPr>
            <p:cNvSpPr txBox="1"/>
            <p:nvPr/>
          </p:nvSpPr>
          <p:spPr>
            <a:xfrm>
              <a:off x="6809314" y="3208120"/>
              <a:ext cx="1728249" cy="646331"/>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a:ln>
                    <a:noFill/>
                  </a:ln>
                  <a:effectLst/>
                  <a:uLnTx/>
                  <a:uFillTx/>
                  <a:latin typeface="Poppins" panose="00000500000000000000" pitchFamily="2" charset="0"/>
                  <a:cs typeface="Poppins" panose="00000500000000000000" pitchFamily="2" charset="0"/>
                </a:rPr>
                <a:t>Transmitiendo experiencias </a:t>
              </a:r>
              <a:r>
                <a:rPr lang="es-ES" sz="1400" dirty="0">
                  <a:latin typeface="Poppins" panose="00000500000000000000" pitchFamily="2" charset="0"/>
                  <a:cs typeface="Poppins" panose="00000500000000000000" pitchFamily="2" charset="0"/>
                </a:rPr>
                <a:t>e impulsando desde dentro la propia industria</a:t>
              </a:r>
              <a:endParaRPr kumimoji="0" lang="es-ES" sz="14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grpSp>
      <p:grpSp>
        <p:nvGrpSpPr>
          <p:cNvPr id="63" name="Group 150">
            <a:extLst>
              <a:ext uri="{FF2B5EF4-FFF2-40B4-BE49-F238E27FC236}">
                <a16:creationId xmlns:a16="http://schemas.microsoft.com/office/drawing/2014/main" id="{D91A6623-F235-9BD1-1B92-B8102462479B}"/>
              </a:ext>
            </a:extLst>
          </p:cNvPr>
          <p:cNvGrpSpPr/>
          <p:nvPr/>
        </p:nvGrpSpPr>
        <p:grpSpPr>
          <a:xfrm>
            <a:off x="8034073" y="5674904"/>
            <a:ext cx="2899076" cy="918158"/>
            <a:chOff x="6810170" y="2897289"/>
            <a:chExt cx="1661180" cy="918158"/>
          </a:xfrm>
        </p:grpSpPr>
        <p:sp>
          <p:nvSpPr>
            <p:cNvPr id="64" name="TextBox 175">
              <a:extLst>
                <a:ext uri="{FF2B5EF4-FFF2-40B4-BE49-F238E27FC236}">
                  <a16:creationId xmlns:a16="http://schemas.microsoft.com/office/drawing/2014/main" id="{55037DAD-1517-34DD-3393-FA6CBB0EFECE}"/>
                </a:ext>
              </a:extLst>
            </p:cNvPr>
            <p:cNvSpPr txBox="1"/>
            <p:nvPr/>
          </p:nvSpPr>
          <p:spPr>
            <a:xfrm>
              <a:off x="6810170" y="2897289"/>
              <a:ext cx="937832" cy="215444"/>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dirty="0" err="1">
                  <a:ln>
                    <a:noFill/>
                  </a:ln>
                  <a:effectLst/>
                  <a:uLnTx/>
                  <a:uFillTx/>
                  <a:latin typeface="Poppins" panose="00000500000000000000" pitchFamily="2" charset="0"/>
                  <a:cs typeface="Poppins" panose="00000500000000000000" pitchFamily="2" charset="0"/>
                </a:rPr>
                <a:t>Networking</a:t>
              </a:r>
              <a:endParaRPr kumimoji="0" lang="es-ES" sz="1400" b="1"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65" name="TextBox 176">
              <a:extLst>
                <a:ext uri="{FF2B5EF4-FFF2-40B4-BE49-F238E27FC236}">
                  <a16:creationId xmlns:a16="http://schemas.microsoft.com/office/drawing/2014/main" id="{4FEBA243-FF3B-5848-C91E-1F83323138DE}"/>
                </a:ext>
              </a:extLst>
            </p:cNvPr>
            <p:cNvSpPr txBox="1"/>
            <p:nvPr/>
          </p:nvSpPr>
          <p:spPr>
            <a:xfrm>
              <a:off x="6811522" y="3169116"/>
              <a:ext cx="1659828" cy="646331"/>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a:ln>
                    <a:noFill/>
                  </a:ln>
                  <a:effectLst/>
                  <a:uLnTx/>
                  <a:uFillTx/>
                  <a:latin typeface="Poppins" panose="00000500000000000000" pitchFamily="2" charset="0"/>
                  <a:cs typeface="Poppins" panose="00000500000000000000" pitchFamily="2" charset="0"/>
                </a:rPr>
                <a:t>Creación de una red de contactos y de </a:t>
              </a:r>
              <a:r>
                <a:rPr kumimoji="0" lang="es-ES" sz="1400" b="0" i="0" u="none" strike="noStrike" kern="1200" cap="none" spc="0" normalizeH="0" baseline="0" dirty="0" err="1">
                  <a:ln>
                    <a:noFill/>
                  </a:ln>
                  <a:effectLst/>
                  <a:uLnTx/>
                  <a:uFillTx/>
                  <a:latin typeface="Poppins" panose="00000500000000000000" pitchFamily="2" charset="0"/>
                  <a:cs typeface="Poppins" panose="00000500000000000000" pitchFamily="2" charset="0"/>
                </a:rPr>
                <a:t>networking</a:t>
              </a:r>
              <a:r>
                <a:rPr kumimoji="0" lang="es-ES" sz="1400" b="0" i="0" u="none" strike="noStrike" kern="1200" cap="none" spc="0" normalizeH="0" baseline="0" dirty="0">
                  <a:ln>
                    <a:noFill/>
                  </a:ln>
                  <a:effectLst/>
                  <a:uLnTx/>
                  <a:uFillTx/>
                  <a:latin typeface="Poppins" panose="00000500000000000000" pitchFamily="2" charset="0"/>
                  <a:cs typeface="Poppins" panose="00000500000000000000" pitchFamily="2" charset="0"/>
                </a:rPr>
                <a:t> permanente</a:t>
              </a:r>
            </a:p>
          </p:txBody>
        </p:sp>
      </p:grpSp>
      <p:pic>
        <p:nvPicPr>
          <p:cNvPr id="66" name="Imagen 65" descr="Forma&#10;&#10;Descripción generada automáticamente con confianza baja">
            <a:extLst>
              <a:ext uri="{FF2B5EF4-FFF2-40B4-BE49-F238E27FC236}">
                <a16:creationId xmlns:a16="http://schemas.microsoft.com/office/drawing/2014/main" id="{CE513A13-C5C2-8EDE-5BB9-F4B41ACE9D33}"/>
              </a:ext>
            </a:extLst>
          </p:cNvPr>
          <p:cNvPicPr>
            <a:picLocks noChangeAspect="1"/>
          </p:cNvPicPr>
          <p:nvPr/>
        </p:nvPicPr>
        <p:blipFill>
          <a:blip r:embed="rId3" cstate="email">
            <a:biLevel thresh="25000"/>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043508" y="5752969"/>
            <a:ext cx="338132" cy="338132"/>
          </a:xfrm>
          <a:prstGeom prst="rect">
            <a:avLst/>
          </a:prstGeom>
        </p:spPr>
      </p:pic>
      <p:pic>
        <p:nvPicPr>
          <p:cNvPr id="67" name="Imagen 66" descr="Forma&#10;&#10;Descripción generada automáticamente con confianza baja">
            <a:extLst>
              <a:ext uri="{FF2B5EF4-FFF2-40B4-BE49-F238E27FC236}">
                <a16:creationId xmlns:a16="http://schemas.microsoft.com/office/drawing/2014/main" id="{883956BB-C1BF-B3AB-4F48-726B91A6A9F1}"/>
              </a:ext>
            </a:extLst>
          </p:cNvPr>
          <p:cNvPicPr>
            <a:picLocks noChangeAspect="1"/>
          </p:cNvPicPr>
          <p:nvPr/>
        </p:nvPicPr>
        <p:blipFill>
          <a:blip r:embed="rId5" cstate="email">
            <a:biLevel thresh="25000"/>
            <a:extLst>
              <a:ext uri="{BEBA8EAE-BF5A-486C-A8C5-ECC9F3942E4B}">
                <a14:imgProps xmlns:a14="http://schemas.microsoft.com/office/drawing/2010/main">
                  <a14:imgLayer r:embed="rId6">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510366" y="5861437"/>
            <a:ext cx="307931" cy="307931"/>
          </a:xfrm>
          <a:prstGeom prst="rect">
            <a:avLst/>
          </a:prstGeom>
        </p:spPr>
      </p:pic>
      <p:pic>
        <p:nvPicPr>
          <p:cNvPr id="68" name="Imagen 67" descr="Forma&#10;&#10;Descripción generada automáticamente con confianza baja">
            <a:extLst>
              <a:ext uri="{FF2B5EF4-FFF2-40B4-BE49-F238E27FC236}">
                <a16:creationId xmlns:a16="http://schemas.microsoft.com/office/drawing/2014/main" id="{158F5168-0156-41D4-D4D9-0D39EA84B663}"/>
              </a:ext>
            </a:extLst>
          </p:cNvPr>
          <p:cNvPicPr>
            <a:picLocks noChangeAspect="1"/>
          </p:cNvPicPr>
          <p:nvPr/>
        </p:nvPicPr>
        <p:blipFill>
          <a:blip r:embed="rId7" cstate="email">
            <a:biLevel thresh="25000"/>
            <a:extLst>
              <a:ext uri="{BEBA8EAE-BF5A-486C-A8C5-ECC9F3942E4B}">
                <a14:imgProps xmlns:a14="http://schemas.microsoft.com/office/drawing/2010/main">
                  <a14:imgLayer r:embed="rId8">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884277" y="4081568"/>
            <a:ext cx="307393" cy="307393"/>
          </a:xfrm>
          <a:prstGeom prst="rect">
            <a:avLst/>
          </a:prstGeom>
        </p:spPr>
      </p:pic>
      <p:pic>
        <p:nvPicPr>
          <p:cNvPr id="69" name="Imagen 68" descr="Forma&#10;&#10;Descripción generada automáticamente con confianza baja">
            <a:extLst>
              <a:ext uri="{FF2B5EF4-FFF2-40B4-BE49-F238E27FC236}">
                <a16:creationId xmlns:a16="http://schemas.microsoft.com/office/drawing/2014/main" id="{F57BA2D2-D2F3-43AE-A71D-5B8DC17908AA}"/>
              </a:ext>
            </a:extLst>
          </p:cNvPr>
          <p:cNvPicPr>
            <a:picLocks noChangeAspect="1"/>
          </p:cNvPicPr>
          <p:nvPr/>
        </p:nvPicPr>
        <p:blipFill>
          <a:blip r:embed="rId9" cstate="email">
            <a:biLevel thresh="25000"/>
            <a:extLst>
              <a:ext uri="{BEBA8EAE-BF5A-486C-A8C5-ECC9F3942E4B}">
                <a14:imgProps xmlns:a14="http://schemas.microsoft.com/office/drawing/2010/main">
                  <a14:imgLayer r:embed="rId10">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274062" y="3015121"/>
            <a:ext cx="307393" cy="307393"/>
          </a:xfrm>
          <a:prstGeom prst="rect">
            <a:avLst/>
          </a:prstGeom>
        </p:spPr>
      </p:pic>
      <p:pic>
        <p:nvPicPr>
          <p:cNvPr id="70" name="Imagen 69" descr="Forma&#10;&#10;Descripción generada automáticamente con confianza baja">
            <a:extLst>
              <a:ext uri="{FF2B5EF4-FFF2-40B4-BE49-F238E27FC236}">
                <a16:creationId xmlns:a16="http://schemas.microsoft.com/office/drawing/2014/main" id="{4A1C17A1-A5ED-970F-C8D2-3D97B7EA0FF5}"/>
              </a:ext>
            </a:extLst>
          </p:cNvPr>
          <p:cNvPicPr>
            <a:picLocks noChangeAspect="1"/>
          </p:cNvPicPr>
          <p:nvPr/>
        </p:nvPicPr>
        <p:blipFill>
          <a:blip r:embed="rId11" cstate="email">
            <a:biLevel thresh="25000"/>
            <a:extLst>
              <a:ext uri="{BEBA8EAE-BF5A-486C-A8C5-ECC9F3942E4B}">
                <a14:imgProps xmlns:a14="http://schemas.microsoft.com/office/drawing/2010/main">
                  <a14:imgLayer r:embed="rId12">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671860" y="4024008"/>
            <a:ext cx="279448" cy="279448"/>
          </a:xfrm>
          <a:prstGeom prst="rect">
            <a:avLst/>
          </a:prstGeom>
        </p:spPr>
      </p:pic>
    </p:spTree>
    <p:extLst>
      <p:ext uri="{BB962C8B-B14F-4D97-AF65-F5344CB8AC3E}">
        <p14:creationId xmlns:p14="http://schemas.microsoft.com/office/powerpoint/2010/main" val="292347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A9B84A49-627F-549A-AA40-DD0E6558F8D6}"/>
              </a:ext>
            </a:extLst>
          </p:cNvPr>
          <p:cNvSpPr/>
          <p:nvPr/>
        </p:nvSpPr>
        <p:spPr>
          <a:xfrm>
            <a:off x="7297270" y="3003787"/>
            <a:ext cx="3105910" cy="3105910"/>
          </a:xfrm>
          <a:prstGeom prst="ellipse">
            <a:avLst/>
          </a:prstGeom>
          <a:noFill/>
          <a:ln w="1270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extBox 131">
            <a:extLst>
              <a:ext uri="{FF2B5EF4-FFF2-40B4-BE49-F238E27FC236}">
                <a16:creationId xmlns:a16="http://schemas.microsoft.com/office/drawing/2014/main" id="{63748861-F4DE-B147-6A0A-F8E04C573585}"/>
              </a:ext>
            </a:extLst>
          </p:cNvPr>
          <p:cNvSpPr txBox="1"/>
          <p:nvPr/>
        </p:nvSpPr>
        <p:spPr>
          <a:xfrm>
            <a:off x="8416092" y="4595525"/>
            <a:ext cx="894601" cy="338554"/>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Prestadores de servicios</a:t>
            </a:r>
          </a:p>
        </p:txBody>
      </p:sp>
      <p:sp>
        <p:nvSpPr>
          <p:cNvPr id="35" name="Oval 12">
            <a:extLst>
              <a:ext uri="{FF2B5EF4-FFF2-40B4-BE49-F238E27FC236}">
                <a16:creationId xmlns:a16="http://schemas.microsoft.com/office/drawing/2014/main" id="{3618D8AE-AAA3-9E37-4C97-F44FD83DFAC2}"/>
              </a:ext>
            </a:extLst>
          </p:cNvPr>
          <p:cNvSpPr>
            <a:spLocks noChangeArrowheads="1"/>
          </p:cNvSpPr>
          <p:nvPr/>
        </p:nvSpPr>
        <p:spPr bwMode="auto">
          <a:xfrm>
            <a:off x="7160538" y="3456532"/>
            <a:ext cx="709862" cy="718293"/>
          </a:xfrm>
          <a:prstGeom prst="ellipse">
            <a:avLst/>
          </a:prstGeom>
          <a:solidFill>
            <a:schemeClr val="accent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200" dirty="0">
              <a:solidFill>
                <a:prstClr val="black"/>
              </a:solidFill>
              <a:latin typeface="Poppins" panose="00000500000000000000" pitchFamily="2" charset="0"/>
              <a:cs typeface="Poppins" panose="00000500000000000000" pitchFamily="2" charset="0"/>
            </a:endParaRPr>
          </a:p>
        </p:txBody>
      </p:sp>
      <p:sp>
        <p:nvSpPr>
          <p:cNvPr id="37" name="Oval 11">
            <a:extLst>
              <a:ext uri="{FF2B5EF4-FFF2-40B4-BE49-F238E27FC236}">
                <a16:creationId xmlns:a16="http://schemas.microsoft.com/office/drawing/2014/main" id="{6127C97D-3A51-C08F-1671-6C1BE4BFCFA4}"/>
              </a:ext>
            </a:extLst>
          </p:cNvPr>
          <p:cNvSpPr>
            <a:spLocks noChangeArrowheads="1"/>
          </p:cNvSpPr>
          <p:nvPr/>
        </p:nvSpPr>
        <p:spPr bwMode="auto">
          <a:xfrm>
            <a:off x="7251400" y="3548126"/>
            <a:ext cx="528137" cy="5351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39" name="Oval 14">
            <a:extLst>
              <a:ext uri="{FF2B5EF4-FFF2-40B4-BE49-F238E27FC236}">
                <a16:creationId xmlns:a16="http://schemas.microsoft.com/office/drawing/2014/main" id="{61E8F4B8-1516-DDC8-0D22-4BD9F9E89B57}"/>
              </a:ext>
            </a:extLst>
          </p:cNvPr>
          <p:cNvSpPr>
            <a:spLocks noChangeArrowheads="1"/>
          </p:cNvSpPr>
          <p:nvPr/>
        </p:nvSpPr>
        <p:spPr bwMode="auto">
          <a:xfrm>
            <a:off x="8496492" y="2778789"/>
            <a:ext cx="711549" cy="719981"/>
          </a:xfrm>
          <a:prstGeom prst="ellipse">
            <a:avLst/>
          </a:prstGeom>
          <a:solidFill>
            <a:schemeClr val="accent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41" name="Oval 13">
            <a:extLst>
              <a:ext uri="{FF2B5EF4-FFF2-40B4-BE49-F238E27FC236}">
                <a16:creationId xmlns:a16="http://schemas.microsoft.com/office/drawing/2014/main" id="{00E549CE-4B35-1070-A9F6-880037628AF4}"/>
              </a:ext>
            </a:extLst>
          </p:cNvPr>
          <p:cNvSpPr>
            <a:spLocks noChangeArrowheads="1"/>
          </p:cNvSpPr>
          <p:nvPr/>
        </p:nvSpPr>
        <p:spPr bwMode="auto">
          <a:xfrm>
            <a:off x="8588896" y="2873317"/>
            <a:ext cx="526742" cy="530925"/>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43" name="Oval 18">
            <a:extLst>
              <a:ext uri="{FF2B5EF4-FFF2-40B4-BE49-F238E27FC236}">
                <a16:creationId xmlns:a16="http://schemas.microsoft.com/office/drawing/2014/main" id="{6FBE6576-2C07-3EE8-A585-82C85A719BCC}"/>
              </a:ext>
            </a:extLst>
          </p:cNvPr>
          <p:cNvSpPr>
            <a:spLocks noChangeArrowheads="1"/>
          </p:cNvSpPr>
          <p:nvPr/>
        </p:nvSpPr>
        <p:spPr bwMode="auto">
          <a:xfrm>
            <a:off x="9850124" y="3445804"/>
            <a:ext cx="709862" cy="718293"/>
          </a:xfrm>
          <a:prstGeom prst="ellipse">
            <a:avLst/>
          </a:prstGeom>
          <a:solidFill>
            <a:schemeClr val="accent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200" dirty="0">
              <a:solidFill>
                <a:prstClr val="black"/>
              </a:solidFill>
              <a:latin typeface="Poppins" panose="00000500000000000000" pitchFamily="2" charset="0"/>
              <a:cs typeface="Poppins" panose="00000500000000000000" pitchFamily="2" charset="0"/>
            </a:endParaRPr>
          </a:p>
        </p:txBody>
      </p:sp>
      <p:sp>
        <p:nvSpPr>
          <p:cNvPr id="71" name="Oval 17">
            <a:extLst>
              <a:ext uri="{FF2B5EF4-FFF2-40B4-BE49-F238E27FC236}">
                <a16:creationId xmlns:a16="http://schemas.microsoft.com/office/drawing/2014/main" id="{40205BD7-1E22-5ED0-6B9F-AB2EBCE90874}"/>
              </a:ext>
            </a:extLst>
          </p:cNvPr>
          <p:cNvSpPr>
            <a:spLocks noChangeArrowheads="1"/>
          </p:cNvSpPr>
          <p:nvPr/>
        </p:nvSpPr>
        <p:spPr bwMode="auto">
          <a:xfrm>
            <a:off x="9939593" y="3537397"/>
            <a:ext cx="530927" cy="5351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72" name="Oval 22">
            <a:extLst>
              <a:ext uri="{FF2B5EF4-FFF2-40B4-BE49-F238E27FC236}">
                <a16:creationId xmlns:a16="http://schemas.microsoft.com/office/drawing/2014/main" id="{DEF70FA3-FD60-DF27-F50A-D8F739F14B24}"/>
              </a:ext>
            </a:extLst>
          </p:cNvPr>
          <p:cNvSpPr>
            <a:spLocks noChangeArrowheads="1"/>
          </p:cNvSpPr>
          <p:nvPr/>
        </p:nvSpPr>
        <p:spPr bwMode="auto">
          <a:xfrm>
            <a:off x="9884519" y="4891414"/>
            <a:ext cx="709862" cy="719981"/>
          </a:xfrm>
          <a:prstGeom prst="ellipse">
            <a:avLst/>
          </a:prstGeom>
          <a:solidFill>
            <a:schemeClr val="accent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200" dirty="0">
              <a:solidFill>
                <a:prstClr val="black"/>
              </a:solidFill>
              <a:latin typeface="Poppins" panose="00000500000000000000" pitchFamily="2" charset="0"/>
              <a:cs typeface="Poppins" panose="00000500000000000000" pitchFamily="2" charset="0"/>
            </a:endParaRPr>
          </a:p>
        </p:txBody>
      </p:sp>
      <p:sp>
        <p:nvSpPr>
          <p:cNvPr id="73" name="Oval 21">
            <a:extLst>
              <a:ext uri="{FF2B5EF4-FFF2-40B4-BE49-F238E27FC236}">
                <a16:creationId xmlns:a16="http://schemas.microsoft.com/office/drawing/2014/main" id="{DB4543B0-7559-4387-B783-6692A0A8C1A4}"/>
              </a:ext>
            </a:extLst>
          </p:cNvPr>
          <p:cNvSpPr>
            <a:spLocks noChangeArrowheads="1"/>
          </p:cNvSpPr>
          <p:nvPr/>
        </p:nvSpPr>
        <p:spPr bwMode="auto">
          <a:xfrm>
            <a:off x="9973992" y="4983852"/>
            <a:ext cx="530927" cy="535103"/>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Acceso a recursos de I+D</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Como AESEMI tenemos la capacidad de </a:t>
            </a:r>
            <a:r>
              <a:rPr lang="es-ES" sz="1500" b="1" dirty="0">
                <a:latin typeface="Poppins Light" pitchFamily="2" charset="77"/>
                <a:ea typeface="Roboto Slab" pitchFamily="2" charset="0"/>
                <a:cs typeface="Poppins Light" pitchFamily="2" charset="77"/>
              </a:rPr>
              <a:t>generar acuerdos marco y obtener beneficios para nuestros asociados</a:t>
            </a:r>
            <a:r>
              <a:rPr lang="es-ES" sz="1500" dirty="0">
                <a:latin typeface="Poppins Light" pitchFamily="2" charset="77"/>
                <a:ea typeface="Roboto Slab" pitchFamily="2" charset="0"/>
                <a:cs typeface="Poppins Light" pitchFamily="2" charset="77"/>
              </a:rPr>
              <a:t>. La asociación desarrollará una red de acuerdos para que los asociados puedan acceder a recursos en mejores condiciones, y podrá canalizar compras y peticiones en conjunto de bienes y servicios.</a:t>
            </a:r>
          </a:p>
        </p:txBody>
      </p:sp>
      <p:sp>
        <p:nvSpPr>
          <p:cNvPr id="3" name="TextBox 93">
            <a:extLst>
              <a:ext uri="{FF2B5EF4-FFF2-40B4-BE49-F238E27FC236}">
                <a16:creationId xmlns:a16="http://schemas.microsoft.com/office/drawing/2014/main" id="{408A4844-9F97-8767-7719-083299ECBAAB}"/>
              </a:ext>
            </a:extLst>
          </p:cNvPr>
          <p:cNvSpPr txBox="1"/>
          <p:nvPr/>
        </p:nvSpPr>
        <p:spPr>
          <a:xfrm>
            <a:off x="5922724" y="3611456"/>
            <a:ext cx="1122711" cy="338554"/>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Procesos de </a:t>
            </a:r>
            <a:r>
              <a:rPr kumimoji="0" lang="es-ES" sz="1100" b="1" i="0" u="none" strike="noStrike" kern="1200" cap="none" spc="0" normalizeH="0" baseline="0" dirty="0" err="1">
                <a:ln>
                  <a:noFill/>
                </a:ln>
                <a:effectLst/>
                <a:uLnTx/>
                <a:uFillTx/>
                <a:latin typeface="Poppins" panose="00000500000000000000" pitchFamily="2" charset="0"/>
                <a:cs typeface="Poppins" panose="00000500000000000000" pitchFamily="2" charset="0"/>
              </a:rPr>
              <a:t>backend</a:t>
            </a:r>
            <a:endParaRPr kumimoji="0" lang="es-ES" sz="105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24" name="TextBox 95">
            <a:extLst>
              <a:ext uri="{FF2B5EF4-FFF2-40B4-BE49-F238E27FC236}">
                <a16:creationId xmlns:a16="http://schemas.microsoft.com/office/drawing/2014/main" id="{BBC7E016-A12F-3CD3-13B4-EADBE7F69A4E}"/>
              </a:ext>
            </a:extLst>
          </p:cNvPr>
          <p:cNvSpPr txBox="1"/>
          <p:nvPr/>
        </p:nvSpPr>
        <p:spPr>
          <a:xfrm>
            <a:off x="10675089" y="3657492"/>
            <a:ext cx="1013508" cy="338554"/>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Personal experto</a:t>
            </a:r>
            <a:endParaRPr kumimoji="0" lang="es-ES" sz="105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26" name="TextBox 96">
            <a:extLst>
              <a:ext uri="{FF2B5EF4-FFF2-40B4-BE49-F238E27FC236}">
                <a16:creationId xmlns:a16="http://schemas.microsoft.com/office/drawing/2014/main" id="{DC1CD600-6267-A898-40F8-9BE29C28AF07}"/>
              </a:ext>
            </a:extLst>
          </p:cNvPr>
          <p:cNvSpPr txBox="1"/>
          <p:nvPr/>
        </p:nvSpPr>
        <p:spPr>
          <a:xfrm>
            <a:off x="8202186" y="2436939"/>
            <a:ext cx="1296079" cy="338554"/>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dirty="0" err="1">
                <a:ln>
                  <a:noFill/>
                </a:ln>
                <a:effectLst/>
                <a:uLnTx/>
                <a:uFillTx/>
                <a:latin typeface="Poppins" panose="00000500000000000000" pitchFamily="2" charset="0"/>
                <a:cs typeface="Poppins" panose="00000500000000000000" pitchFamily="2" charset="0"/>
              </a:rPr>
              <a:t>Testing</a:t>
            </a: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 y prototipado</a:t>
            </a:r>
            <a:endParaRPr kumimoji="0" lang="es-ES" sz="105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27" name="TextBox 97">
            <a:extLst>
              <a:ext uri="{FF2B5EF4-FFF2-40B4-BE49-F238E27FC236}">
                <a16:creationId xmlns:a16="http://schemas.microsoft.com/office/drawing/2014/main" id="{8EE637E1-6645-B386-F4C0-BBAFE327B7CB}"/>
              </a:ext>
            </a:extLst>
          </p:cNvPr>
          <p:cNvSpPr txBox="1"/>
          <p:nvPr/>
        </p:nvSpPr>
        <p:spPr>
          <a:xfrm>
            <a:off x="10698309" y="5029508"/>
            <a:ext cx="1335164" cy="338554"/>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dirty="0">
                <a:latin typeface="Poppins" panose="00000500000000000000" pitchFamily="2" charset="0"/>
                <a:cs typeface="Poppins" panose="00000500000000000000" pitchFamily="2" charset="0"/>
              </a:rPr>
              <a:t>Acceso a equipos avanzados</a:t>
            </a:r>
            <a:endPar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82" name="Flecha: cheurón 81">
            <a:extLst>
              <a:ext uri="{FF2B5EF4-FFF2-40B4-BE49-F238E27FC236}">
                <a16:creationId xmlns:a16="http://schemas.microsoft.com/office/drawing/2014/main" id="{6C1C6B26-2935-BC0E-90CC-4BD7B91735B3}"/>
              </a:ext>
            </a:extLst>
          </p:cNvPr>
          <p:cNvSpPr/>
          <p:nvPr/>
        </p:nvSpPr>
        <p:spPr>
          <a:xfrm>
            <a:off x="5925399" y="3565028"/>
            <a:ext cx="254628" cy="1688897"/>
          </a:xfrm>
          <a:prstGeom prst="chevron">
            <a:avLst>
              <a:gd name="adj" fmla="val 66725"/>
            </a:avLst>
          </a:prstGeom>
          <a:solidFill>
            <a:srgbClr val="E9DC54"/>
          </a:solidFill>
          <a:ln>
            <a:solidFill>
              <a:srgbClr val="E9D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nvGrpSpPr>
          <p:cNvPr id="83" name="Grupo 82">
            <a:extLst>
              <a:ext uri="{FF2B5EF4-FFF2-40B4-BE49-F238E27FC236}">
                <a16:creationId xmlns:a16="http://schemas.microsoft.com/office/drawing/2014/main" id="{3C7673C2-8F4D-6A71-7AE9-8462181C8A5B}"/>
              </a:ext>
            </a:extLst>
          </p:cNvPr>
          <p:cNvGrpSpPr/>
          <p:nvPr/>
        </p:nvGrpSpPr>
        <p:grpSpPr>
          <a:xfrm>
            <a:off x="874154" y="2225256"/>
            <a:ext cx="2903974" cy="391953"/>
            <a:chOff x="887152" y="2810082"/>
            <a:chExt cx="2627210" cy="382546"/>
          </a:xfrm>
        </p:grpSpPr>
        <p:sp>
          <p:nvSpPr>
            <p:cNvPr id="84" name="Paralelogramo 83">
              <a:extLst>
                <a:ext uri="{FF2B5EF4-FFF2-40B4-BE49-F238E27FC236}">
                  <a16:creationId xmlns:a16="http://schemas.microsoft.com/office/drawing/2014/main" id="{54121A7F-0BE4-BCB4-082C-9CE89C81F7AF}"/>
                </a:ext>
              </a:extLst>
            </p:cNvPr>
            <p:cNvSpPr/>
            <p:nvPr/>
          </p:nvSpPr>
          <p:spPr>
            <a:xfrm>
              <a:off x="887152" y="2810082"/>
              <a:ext cx="2627210" cy="36933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85" name="TextBox 31">
              <a:extLst>
                <a:ext uri="{FF2B5EF4-FFF2-40B4-BE49-F238E27FC236}">
                  <a16:creationId xmlns:a16="http://schemas.microsoft.com/office/drawing/2014/main" id="{43B1484D-7216-ADC4-E020-A37CFC5F99C7}"/>
                </a:ext>
              </a:extLst>
            </p:cNvPr>
            <p:cNvSpPr txBox="1"/>
            <p:nvPr/>
          </p:nvSpPr>
          <p:spPr>
            <a:xfrm>
              <a:off x="968048" y="2832160"/>
              <a:ext cx="2321841" cy="360468"/>
            </a:xfrm>
            <a:prstGeom prst="rect">
              <a:avLst/>
            </a:prstGeom>
            <a:noFill/>
          </p:spPr>
          <p:txBody>
            <a:bodyPr wrap="square" rtlCol="0">
              <a:spAutoFit/>
            </a:bodyPr>
            <a:lstStyle/>
            <a:p>
              <a:r>
                <a:rPr lang="es-ES_tradnl" b="1" dirty="0">
                  <a:solidFill>
                    <a:schemeClr val="accent4">
                      <a:lumMod val="60000"/>
                      <a:lumOff val="40000"/>
                    </a:schemeClr>
                  </a:solidFill>
                  <a:latin typeface="Poppins" pitchFamily="2" charset="77"/>
                  <a:cs typeface="Poppins" pitchFamily="2" charset="77"/>
                </a:rPr>
                <a:t>Entidades públicas</a:t>
              </a:r>
              <a:endParaRPr lang="es-ES_tradnl" sz="1600" b="1" dirty="0">
                <a:solidFill>
                  <a:schemeClr val="accent4">
                    <a:lumMod val="60000"/>
                    <a:lumOff val="40000"/>
                  </a:schemeClr>
                </a:solidFill>
                <a:latin typeface="Poppins" pitchFamily="2" charset="77"/>
                <a:cs typeface="Poppins" pitchFamily="2" charset="77"/>
              </a:endParaRPr>
            </a:p>
          </p:txBody>
        </p:sp>
      </p:grpSp>
      <p:grpSp>
        <p:nvGrpSpPr>
          <p:cNvPr id="86" name="Grupo 85">
            <a:extLst>
              <a:ext uri="{FF2B5EF4-FFF2-40B4-BE49-F238E27FC236}">
                <a16:creationId xmlns:a16="http://schemas.microsoft.com/office/drawing/2014/main" id="{E5DD5066-BC5B-9C09-940B-7E8CC2BB767E}"/>
              </a:ext>
            </a:extLst>
          </p:cNvPr>
          <p:cNvGrpSpPr/>
          <p:nvPr/>
        </p:nvGrpSpPr>
        <p:grpSpPr>
          <a:xfrm>
            <a:off x="874154" y="4164789"/>
            <a:ext cx="2903974" cy="391953"/>
            <a:chOff x="887152" y="2810082"/>
            <a:chExt cx="2627210" cy="382546"/>
          </a:xfrm>
        </p:grpSpPr>
        <p:sp>
          <p:nvSpPr>
            <p:cNvPr id="87" name="Paralelogramo 86">
              <a:extLst>
                <a:ext uri="{FF2B5EF4-FFF2-40B4-BE49-F238E27FC236}">
                  <a16:creationId xmlns:a16="http://schemas.microsoft.com/office/drawing/2014/main" id="{FF58D003-4639-5ACD-9D9C-3A8316E15D69}"/>
                </a:ext>
              </a:extLst>
            </p:cNvPr>
            <p:cNvSpPr/>
            <p:nvPr/>
          </p:nvSpPr>
          <p:spPr>
            <a:xfrm>
              <a:off x="887152" y="2810082"/>
              <a:ext cx="2627210" cy="36933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88" name="TextBox 31">
              <a:extLst>
                <a:ext uri="{FF2B5EF4-FFF2-40B4-BE49-F238E27FC236}">
                  <a16:creationId xmlns:a16="http://schemas.microsoft.com/office/drawing/2014/main" id="{839320E4-FA55-EF80-B758-87D118089927}"/>
                </a:ext>
              </a:extLst>
            </p:cNvPr>
            <p:cNvSpPr txBox="1"/>
            <p:nvPr/>
          </p:nvSpPr>
          <p:spPr>
            <a:xfrm>
              <a:off x="968048" y="2832160"/>
              <a:ext cx="2321841" cy="360468"/>
            </a:xfrm>
            <a:prstGeom prst="rect">
              <a:avLst/>
            </a:prstGeom>
            <a:noFill/>
          </p:spPr>
          <p:txBody>
            <a:bodyPr wrap="square" rtlCol="0">
              <a:spAutoFit/>
            </a:bodyPr>
            <a:lstStyle/>
            <a:p>
              <a:r>
                <a:rPr lang="es-ES_tradnl" b="1" dirty="0">
                  <a:solidFill>
                    <a:schemeClr val="accent4">
                      <a:lumMod val="60000"/>
                      <a:lumOff val="40000"/>
                    </a:schemeClr>
                  </a:solidFill>
                  <a:latin typeface="Poppins" pitchFamily="2" charset="77"/>
                  <a:cs typeface="Poppins" pitchFamily="2" charset="77"/>
                </a:rPr>
                <a:t>Entidades privadas</a:t>
              </a:r>
              <a:endParaRPr lang="es-ES_tradnl" sz="1600" b="1" dirty="0">
                <a:solidFill>
                  <a:schemeClr val="accent4">
                    <a:lumMod val="60000"/>
                    <a:lumOff val="40000"/>
                  </a:schemeClr>
                </a:solidFill>
                <a:latin typeface="Poppins" pitchFamily="2" charset="77"/>
                <a:cs typeface="Poppins" pitchFamily="2" charset="77"/>
              </a:endParaRPr>
            </a:p>
          </p:txBody>
        </p:sp>
      </p:grpSp>
      <p:sp>
        <p:nvSpPr>
          <p:cNvPr id="90" name="CuadroTexto 89">
            <a:extLst>
              <a:ext uri="{FF2B5EF4-FFF2-40B4-BE49-F238E27FC236}">
                <a16:creationId xmlns:a16="http://schemas.microsoft.com/office/drawing/2014/main" id="{C8772CA8-4E53-4197-8371-56DD85440BC7}"/>
              </a:ext>
            </a:extLst>
          </p:cNvPr>
          <p:cNvSpPr txBox="1"/>
          <p:nvPr/>
        </p:nvSpPr>
        <p:spPr>
          <a:xfrm>
            <a:off x="891357" y="2661748"/>
            <a:ext cx="4772448" cy="1323439"/>
          </a:xfrm>
          <a:prstGeom prst="rect">
            <a:avLst/>
          </a:prstGeom>
          <a:noFill/>
        </p:spPr>
        <p:txBody>
          <a:bodyPr wrap="square">
            <a:spAutoFit/>
          </a:bodyPr>
          <a:lstStyle/>
          <a:p>
            <a:pPr marL="285750" indent="-285750" algn="just">
              <a:spcAft>
                <a:spcPts val="600"/>
              </a:spcAft>
              <a:buClr>
                <a:srgbClr val="405888"/>
              </a:buClr>
              <a:buFont typeface="Arial" panose="020B0604020202020204" pitchFamily="34" charset="0"/>
              <a:buChar char="•"/>
            </a:pPr>
            <a:r>
              <a:rPr lang="es-ES" sz="1400" dirty="0">
                <a:latin typeface="Poppins Light" panose="00000400000000000000" pitchFamily="2" charset="0"/>
                <a:cs typeface="Poppins Light" panose="00000400000000000000" pitchFamily="2" charset="0"/>
              </a:rPr>
              <a:t>Centros de investigación públicos</a:t>
            </a:r>
          </a:p>
          <a:p>
            <a:pPr marL="285750" indent="-285750" algn="just">
              <a:spcAft>
                <a:spcPts val="600"/>
              </a:spcAft>
              <a:buClr>
                <a:srgbClr val="405888"/>
              </a:buClr>
              <a:buFont typeface="Arial" panose="020B0604020202020204" pitchFamily="34" charset="0"/>
              <a:buChar char="•"/>
            </a:pPr>
            <a:r>
              <a:rPr lang="es-ES" sz="1400" dirty="0">
                <a:latin typeface="Poppins Light" panose="00000400000000000000" pitchFamily="2" charset="0"/>
                <a:cs typeface="Poppins Light" panose="00000400000000000000" pitchFamily="2" charset="0"/>
              </a:rPr>
              <a:t>Centros de investigación y departamentos de universidades</a:t>
            </a:r>
          </a:p>
          <a:p>
            <a:pPr marL="285750" indent="-285750" algn="just">
              <a:spcAft>
                <a:spcPts val="600"/>
              </a:spcAft>
              <a:buClr>
                <a:srgbClr val="405888"/>
              </a:buClr>
              <a:buFont typeface="Arial" panose="020B0604020202020204" pitchFamily="34" charset="0"/>
              <a:buChar char="•"/>
            </a:pPr>
            <a:r>
              <a:rPr lang="es-ES" sz="1400" dirty="0">
                <a:latin typeface="Poppins Light" panose="00000400000000000000" pitchFamily="2" charset="0"/>
                <a:cs typeface="Poppins Light" panose="00000400000000000000" pitchFamily="2" charset="0"/>
              </a:rPr>
              <a:t>Incubadoras de empresas y otros organismos con capacidades de interés</a:t>
            </a:r>
          </a:p>
        </p:txBody>
      </p:sp>
      <p:sp>
        <p:nvSpPr>
          <p:cNvPr id="91" name="CuadroTexto 90">
            <a:extLst>
              <a:ext uri="{FF2B5EF4-FFF2-40B4-BE49-F238E27FC236}">
                <a16:creationId xmlns:a16="http://schemas.microsoft.com/office/drawing/2014/main" id="{AEFCB096-211B-2817-D3B0-B6F9C914CF32}"/>
              </a:ext>
            </a:extLst>
          </p:cNvPr>
          <p:cNvSpPr txBox="1"/>
          <p:nvPr/>
        </p:nvSpPr>
        <p:spPr>
          <a:xfrm>
            <a:off x="897552" y="4614151"/>
            <a:ext cx="4772448" cy="2046714"/>
          </a:xfrm>
          <a:prstGeom prst="rect">
            <a:avLst/>
          </a:prstGeom>
          <a:noFill/>
        </p:spPr>
        <p:txBody>
          <a:bodyPr wrap="square">
            <a:spAutoFit/>
          </a:bodyPr>
          <a:lstStyle/>
          <a:p>
            <a:pPr marL="285750" indent="-285750" algn="just">
              <a:spcAft>
                <a:spcPts val="600"/>
              </a:spcAft>
              <a:buClr>
                <a:srgbClr val="405888"/>
              </a:buClr>
              <a:buFont typeface="Arial" panose="020B0604020202020204" pitchFamily="34" charset="0"/>
              <a:buChar char="•"/>
            </a:pPr>
            <a:r>
              <a:rPr lang="es-ES" sz="1400" dirty="0">
                <a:latin typeface="Poppins Light" panose="00000400000000000000" pitchFamily="2" charset="0"/>
                <a:cs typeface="Poppins Light" panose="00000400000000000000" pitchFamily="2" charset="0"/>
              </a:rPr>
              <a:t>Empresas con unidades de I+D que den servicios a terceros, o que pongan sus activos a su disposición.</a:t>
            </a:r>
          </a:p>
          <a:p>
            <a:pPr marL="285750" indent="-285750" algn="just">
              <a:spcAft>
                <a:spcPts val="600"/>
              </a:spcAft>
              <a:buClr>
                <a:srgbClr val="405888"/>
              </a:buClr>
              <a:buFont typeface="Arial" panose="020B0604020202020204" pitchFamily="34" charset="0"/>
              <a:buChar char="•"/>
            </a:pPr>
            <a:r>
              <a:rPr lang="es-ES" sz="1400" dirty="0">
                <a:latin typeface="Poppins Light" panose="00000400000000000000" pitchFamily="2" charset="0"/>
                <a:cs typeface="Poppins Light" panose="00000400000000000000" pitchFamily="2" charset="0"/>
              </a:rPr>
              <a:t>Grandes </a:t>
            </a:r>
            <a:r>
              <a:rPr lang="es-ES" sz="1400" dirty="0" err="1">
                <a:latin typeface="Poppins Light" panose="00000400000000000000" pitchFamily="2" charset="0"/>
                <a:cs typeface="Poppins Light" panose="00000400000000000000" pitchFamily="2" charset="0"/>
              </a:rPr>
              <a:t>players</a:t>
            </a:r>
            <a:r>
              <a:rPr lang="es-ES" sz="1400" dirty="0">
                <a:latin typeface="Poppins Light" panose="00000400000000000000" pitchFamily="2" charset="0"/>
                <a:cs typeface="Poppins Light" panose="00000400000000000000" pitchFamily="2" charset="0"/>
              </a:rPr>
              <a:t> a los que se pueda acceder en mejores condiciones con compra conjunta.</a:t>
            </a:r>
          </a:p>
          <a:p>
            <a:pPr marL="285750" indent="-285750" algn="just">
              <a:spcAft>
                <a:spcPts val="600"/>
              </a:spcAft>
              <a:buClr>
                <a:srgbClr val="405888"/>
              </a:buClr>
              <a:buFont typeface="Arial" panose="020B0604020202020204" pitchFamily="34" charset="0"/>
              <a:buChar char="•"/>
            </a:pPr>
            <a:r>
              <a:rPr lang="es-ES" sz="1400" dirty="0">
                <a:latin typeface="Poppins Light" panose="00000400000000000000" pitchFamily="2" charset="0"/>
                <a:cs typeface="Poppins Light" panose="00000400000000000000" pitchFamily="2" charset="0"/>
              </a:rPr>
              <a:t>Consultoras y proveedores de informes, documentos, o material especializado.</a:t>
            </a:r>
          </a:p>
          <a:p>
            <a:pPr marL="285750" indent="-285750" algn="just">
              <a:spcAft>
                <a:spcPts val="600"/>
              </a:spcAft>
              <a:buClr>
                <a:srgbClr val="405888"/>
              </a:buClr>
              <a:buFont typeface="Arial" panose="020B0604020202020204" pitchFamily="34" charset="0"/>
              <a:buChar char="•"/>
            </a:pPr>
            <a:r>
              <a:rPr lang="es-ES" sz="1400" dirty="0">
                <a:latin typeface="Poppins Light" panose="00000400000000000000" pitchFamily="2" charset="0"/>
                <a:cs typeface="Poppins Light" panose="00000400000000000000" pitchFamily="2" charset="0"/>
              </a:rPr>
              <a:t>Entidades de estandarización</a:t>
            </a:r>
          </a:p>
        </p:txBody>
      </p:sp>
      <p:pic>
        <p:nvPicPr>
          <p:cNvPr id="95" name="Imagen 94" descr="Forma&#10;&#10;Descripción generada automáticamente con confianza baja">
            <a:extLst>
              <a:ext uri="{FF2B5EF4-FFF2-40B4-BE49-F238E27FC236}">
                <a16:creationId xmlns:a16="http://schemas.microsoft.com/office/drawing/2014/main" id="{69D4C2A5-2A8F-606F-F790-38702AE82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354" y="3618323"/>
            <a:ext cx="371945" cy="371945"/>
          </a:xfrm>
          <a:prstGeom prst="rect">
            <a:avLst/>
          </a:prstGeom>
        </p:spPr>
      </p:pic>
      <p:pic>
        <p:nvPicPr>
          <p:cNvPr id="97" name="Imagen 96" descr="Forma&#10;&#10;Descripción generada automáticamente con confianza baja">
            <a:extLst>
              <a:ext uri="{FF2B5EF4-FFF2-40B4-BE49-F238E27FC236}">
                <a16:creationId xmlns:a16="http://schemas.microsoft.com/office/drawing/2014/main" id="{24737C19-483B-57EF-D695-DF10DB021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454" y="2927927"/>
            <a:ext cx="396825" cy="396825"/>
          </a:xfrm>
          <a:prstGeom prst="rect">
            <a:avLst/>
          </a:prstGeom>
        </p:spPr>
      </p:pic>
      <p:pic>
        <p:nvPicPr>
          <p:cNvPr id="99" name="Imagen 98" descr="Forma&#10;&#10;Descripción generada automáticamente con confianza baja">
            <a:extLst>
              <a:ext uri="{FF2B5EF4-FFF2-40B4-BE49-F238E27FC236}">
                <a16:creationId xmlns:a16="http://schemas.microsoft.com/office/drawing/2014/main" id="{6A9FFC1B-ABE4-651C-001B-2EDD29AFB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511" y="3585336"/>
            <a:ext cx="409140" cy="409140"/>
          </a:xfrm>
          <a:prstGeom prst="rect">
            <a:avLst/>
          </a:prstGeom>
        </p:spPr>
      </p:pic>
      <p:pic>
        <p:nvPicPr>
          <p:cNvPr id="101" name="Imagen 100" descr="Forma&#10;&#10;Descripción generada automáticamente con confianza baja">
            <a:extLst>
              <a:ext uri="{FF2B5EF4-FFF2-40B4-BE49-F238E27FC236}">
                <a16:creationId xmlns:a16="http://schemas.microsoft.com/office/drawing/2014/main" id="{646D0896-3DB5-3A4C-9095-B2CD03D5CC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0242" y="3868702"/>
            <a:ext cx="700715" cy="700715"/>
          </a:xfrm>
          <a:prstGeom prst="rect">
            <a:avLst/>
          </a:prstGeom>
        </p:spPr>
      </p:pic>
      <p:pic>
        <p:nvPicPr>
          <p:cNvPr id="103" name="Imagen 102" descr="Forma&#10;&#10;Descripción generada automáticamente con confianza baja">
            <a:extLst>
              <a:ext uri="{FF2B5EF4-FFF2-40B4-BE49-F238E27FC236}">
                <a16:creationId xmlns:a16="http://schemas.microsoft.com/office/drawing/2014/main" id="{BDEC515B-76AB-82C5-29B5-51CABFB27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7570" y="5063883"/>
            <a:ext cx="371945" cy="371945"/>
          </a:xfrm>
          <a:prstGeom prst="rect">
            <a:avLst/>
          </a:prstGeom>
        </p:spPr>
      </p:pic>
      <p:sp>
        <p:nvSpPr>
          <p:cNvPr id="11" name="Oval 6">
            <a:extLst>
              <a:ext uri="{FF2B5EF4-FFF2-40B4-BE49-F238E27FC236}">
                <a16:creationId xmlns:a16="http://schemas.microsoft.com/office/drawing/2014/main" id="{CA69A102-8C17-62A1-5A90-D14DAB40F78B}"/>
              </a:ext>
            </a:extLst>
          </p:cNvPr>
          <p:cNvSpPr>
            <a:spLocks noChangeArrowheads="1"/>
          </p:cNvSpPr>
          <p:nvPr/>
        </p:nvSpPr>
        <p:spPr bwMode="auto">
          <a:xfrm>
            <a:off x="7218517" y="4895043"/>
            <a:ext cx="709862" cy="714919"/>
          </a:xfrm>
          <a:prstGeom prst="ellipse">
            <a:avLst/>
          </a:prstGeom>
          <a:solidFill>
            <a:schemeClr val="accent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200" dirty="0">
              <a:solidFill>
                <a:prstClr val="black"/>
              </a:solidFill>
              <a:latin typeface="Poppins" panose="00000500000000000000" pitchFamily="2" charset="0"/>
              <a:cs typeface="Poppins" panose="00000500000000000000" pitchFamily="2" charset="0"/>
            </a:endParaRPr>
          </a:p>
        </p:txBody>
      </p:sp>
      <p:sp>
        <p:nvSpPr>
          <p:cNvPr id="12" name="Oval 5">
            <a:extLst>
              <a:ext uri="{FF2B5EF4-FFF2-40B4-BE49-F238E27FC236}">
                <a16:creationId xmlns:a16="http://schemas.microsoft.com/office/drawing/2014/main" id="{3E5A5F17-1D06-772C-176E-079AC04FBAFB}"/>
              </a:ext>
            </a:extLst>
          </p:cNvPr>
          <p:cNvSpPr>
            <a:spLocks noChangeArrowheads="1"/>
          </p:cNvSpPr>
          <p:nvPr/>
        </p:nvSpPr>
        <p:spPr bwMode="auto">
          <a:xfrm>
            <a:off x="7309379" y="4986345"/>
            <a:ext cx="528137" cy="532314"/>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13" name="TextBox 90">
            <a:extLst>
              <a:ext uri="{FF2B5EF4-FFF2-40B4-BE49-F238E27FC236}">
                <a16:creationId xmlns:a16="http://schemas.microsoft.com/office/drawing/2014/main" id="{DDD1124B-3EC3-55ED-3E56-E33D0CFEE382}"/>
              </a:ext>
            </a:extLst>
          </p:cNvPr>
          <p:cNvSpPr txBox="1"/>
          <p:nvPr/>
        </p:nvSpPr>
        <p:spPr>
          <a:xfrm>
            <a:off x="6050735" y="5059654"/>
            <a:ext cx="1005475" cy="323165"/>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dirty="0">
                <a:ln>
                  <a:noFill/>
                </a:ln>
                <a:effectLst/>
                <a:uLnTx/>
                <a:uFillTx/>
                <a:latin typeface="Poppins" panose="00000500000000000000" pitchFamily="2" charset="0"/>
                <a:cs typeface="Poppins" panose="00000500000000000000" pitchFamily="2" charset="0"/>
              </a:rPr>
              <a:t>Herramientas de Diseño</a:t>
            </a:r>
          </a:p>
        </p:txBody>
      </p:sp>
      <p:pic>
        <p:nvPicPr>
          <p:cNvPr id="14" name="Imagen 13" descr="Forma&#10;&#10;Descripción generada automáticamente con confianza baja">
            <a:extLst>
              <a:ext uri="{FF2B5EF4-FFF2-40B4-BE49-F238E27FC236}">
                <a16:creationId xmlns:a16="http://schemas.microsoft.com/office/drawing/2014/main" id="{491415AA-DE0F-BF84-35C0-B7315D9547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8713" y="5069783"/>
            <a:ext cx="409140" cy="409140"/>
          </a:xfrm>
          <a:prstGeom prst="rect">
            <a:avLst/>
          </a:prstGeom>
        </p:spPr>
      </p:pic>
      <p:sp>
        <p:nvSpPr>
          <p:cNvPr id="15" name="Oval 14">
            <a:extLst>
              <a:ext uri="{FF2B5EF4-FFF2-40B4-BE49-F238E27FC236}">
                <a16:creationId xmlns:a16="http://schemas.microsoft.com/office/drawing/2014/main" id="{C6018CFE-79C5-0F49-179C-02759343BE07}"/>
              </a:ext>
            </a:extLst>
          </p:cNvPr>
          <p:cNvSpPr>
            <a:spLocks noChangeArrowheads="1"/>
          </p:cNvSpPr>
          <p:nvPr/>
        </p:nvSpPr>
        <p:spPr bwMode="auto">
          <a:xfrm>
            <a:off x="8496492" y="5639594"/>
            <a:ext cx="711549" cy="719981"/>
          </a:xfrm>
          <a:prstGeom prst="ellipse">
            <a:avLst/>
          </a:prstGeom>
          <a:solidFill>
            <a:schemeClr val="accent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16" name="Oval 13">
            <a:extLst>
              <a:ext uri="{FF2B5EF4-FFF2-40B4-BE49-F238E27FC236}">
                <a16:creationId xmlns:a16="http://schemas.microsoft.com/office/drawing/2014/main" id="{3259DD55-6AAA-0E17-BC5B-21CD1919F386}"/>
              </a:ext>
            </a:extLst>
          </p:cNvPr>
          <p:cNvSpPr>
            <a:spLocks noChangeArrowheads="1"/>
          </p:cNvSpPr>
          <p:nvPr/>
        </p:nvSpPr>
        <p:spPr bwMode="auto">
          <a:xfrm>
            <a:off x="8588896" y="5734122"/>
            <a:ext cx="526742" cy="530925"/>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17" name="TextBox 96">
            <a:extLst>
              <a:ext uri="{FF2B5EF4-FFF2-40B4-BE49-F238E27FC236}">
                <a16:creationId xmlns:a16="http://schemas.microsoft.com/office/drawing/2014/main" id="{9C863626-FF40-2305-2477-721380B969B8}"/>
              </a:ext>
            </a:extLst>
          </p:cNvPr>
          <p:cNvSpPr txBox="1"/>
          <p:nvPr/>
        </p:nvSpPr>
        <p:spPr>
          <a:xfrm>
            <a:off x="8202186" y="6429135"/>
            <a:ext cx="1296079" cy="338554"/>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Documentos e informes</a:t>
            </a:r>
            <a:endParaRPr kumimoji="0" lang="es-ES" sz="105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grpSp>
        <p:nvGrpSpPr>
          <p:cNvPr id="19" name="Paper" descr="{&quot;Key&quot;:&quot;POWER_USER_SHAPE_ICON&quot;,&quot;Value&quot;:&quot;POWER_USER_SHAPE_ICON_STYLE_1&quot;}">
            <a:extLst>
              <a:ext uri="{FF2B5EF4-FFF2-40B4-BE49-F238E27FC236}">
                <a16:creationId xmlns:a16="http://schemas.microsoft.com/office/drawing/2014/main" id="{07BB60B8-571E-4202-196F-AF0007531871}"/>
              </a:ext>
            </a:extLst>
          </p:cNvPr>
          <p:cNvGrpSpPr>
            <a:grpSpLocks noChangeAspect="1"/>
          </p:cNvGrpSpPr>
          <p:nvPr/>
        </p:nvGrpSpPr>
        <p:grpSpPr>
          <a:xfrm>
            <a:off x="8670747" y="5830140"/>
            <a:ext cx="382116" cy="338889"/>
            <a:chOff x="7627939" y="2724151"/>
            <a:chExt cx="350838" cy="311150"/>
          </a:xfrm>
          <a:solidFill>
            <a:schemeClr val="tx1">
              <a:lumMod val="85000"/>
              <a:lumOff val="15000"/>
            </a:schemeClr>
          </a:solidFill>
        </p:grpSpPr>
        <p:sp>
          <p:nvSpPr>
            <p:cNvPr id="20" name="Freeform 1240">
              <a:extLst>
                <a:ext uri="{FF2B5EF4-FFF2-40B4-BE49-F238E27FC236}">
                  <a16:creationId xmlns:a16="http://schemas.microsoft.com/office/drawing/2014/main" id="{554BABDA-F757-8556-F0E3-1032E26F830E}"/>
                </a:ext>
              </a:extLst>
            </p:cNvPr>
            <p:cNvSpPr>
              <a:spLocks/>
            </p:cNvSpPr>
            <p:nvPr/>
          </p:nvSpPr>
          <p:spPr bwMode="auto">
            <a:xfrm>
              <a:off x="7627939" y="2724151"/>
              <a:ext cx="350838" cy="311150"/>
            </a:xfrm>
            <a:custGeom>
              <a:avLst/>
              <a:gdLst>
                <a:gd name="T0" fmla="*/ 1331 w 1709"/>
                <a:gd name="T1" fmla="*/ 419 h 1512"/>
                <a:gd name="T2" fmla="*/ 1331 w 1709"/>
                <a:gd name="T3" fmla="*/ 17 h 1512"/>
                <a:gd name="T4" fmla="*/ 1326 w 1709"/>
                <a:gd name="T5" fmla="*/ 5 h 1512"/>
                <a:gd name="T6" fmla="*/ 1314 w 1709"/>
                <a:gd name="T7" fmla="*/ 0 h 1512"/>
                <a:gd name="T8" fmla="*/ 17 w 1709"/>
                <a:gd name="T9" fmla="*/ 0 h 1512"/>
                <a:gd name="T10" fmla="*/ 5 w 1709"/>
                <a:gd name="T11" fmla="*/ 5 h 1512"/>
                <a:gd name="T12" fmla="*/ 0 w 1709"/>
                <a:gd name="T13" fmla="*/ 17 h 1512"/>
                <a:gd name="T14" fmla="*/ 0 w 1709"/>
                <a:gd name="T15" fmla="*/ 1241 h 1512"/>
                <a:gd name="T16" fmla="*/ 271 w 1709"/>
                <a:gd name="T17" fmla="*/ 1512 h 1512"/>
                <a:gd name="T18" fmla="*/ 1314 w 1709"/>
                <a:gd name="T19" fmla="*/ 1512 h 1512"/>
                <a:gd name="T20" fmla="*/ 1515 w 1709"/>
                <a:gd name="T21" fmla="*/ 1512 h 1512"/>
                <a:gd name="T22" fmla="*/ 1709 w 1709"/>
                <a:gd name="T23" fmla="*/ 1319 h 1512"/>
                <a:gd name="T24" fmla="*/ 1708 w 1709"/>
                <a:gd name="T25" fmla="*/ 543 h 1512"/>
                <a:gd name="T26" fmla="*/ 1567 w 1709"/>
                <a:gd name="T27" fmla="*/ 402 h 1512"/>
                <a:gd name="T28" fmla="*/ 1314 w 1709"/>
                <a:gd name="T29" fmla="*/ 402 h 1512"/>
                <a:gd name="T30" fmla="*/ 1302 w 1709"/>
                <a:gd name="T31" fmla="*/ 407 h 1512"/>
                <a:gd name="T32" fmla="*/ 1298 w 1709"/>
                <a:gd name="T33" fmla="*/ 419 h 1512"/>
                <a:gd name="T34" fmla="*/ 1298 w 1709"/>
                <a:gd name="T35" fmla="*/ 1307 h 1512"/>
                <a:gd name="T36" fmla="*/ 1503 w 1709"/>
                <a:gd name="T37" fmla="*/ 1512 h 1512"/>
                <a:gd name="T38" fmla="*/ 1520 w 1709"/>
                <a:gd name="T39" fmla="*/ 1496 h 1512"/>
                <a:gd name="T40" fmla="*/ 1503 w 1709"/>
                <a:gd name="T41" fmla="*/ 1479 h 1512"/>
                <a:gd name="T42" fmla="*/ 1381 w 1709"/>
                <a:gd name="T43" fmla="*/ 1429 h 1512"/>
                <a:gd name="T44" fmla="*/ 1331 w 1709"/>
                <a:gd name="T45" fmla="*/ 1307 h 1512"/>
                <a:gd name="T46" fmla="*/ 1331 w 1709"/>
                <a:gd name="T47" fmla="*/ 436 h 1512"/>
                <a:gd name="T48" fmla="*/ 1567 w 1709"/>
                <a:gd name="T49" fmla="*/ 436 h 1512"/>
                <a:gd name="T50" fmla="*/ 1675 w 1709"/>
                <a:gd name="T51" fmla="*/ 543 h 1512"/>
                <a:gd name="T52" fmla="*/ 1675 w 1709"/>
                <a:gd name="T53" fmla="*/ 1319 h 1512"/>
                <a:gd name="T54" fmla="*/ 1628 w 1709"/>
                <a:gd name="T55" fmla="*/ 1432 h 1512"/>
                <a:gd name="T56" fmla="*/ 1515 w 1709"/>
                <a:gd name="T57" fmla="*/ 1479 h 1512"/>
                <a:gd name="T58" fmla="*/ 1314 w 1709"/>
                <a:gd name="T59" fmla="*/ 1479 h 1512"/>
                <a:gd name="T60" fmla="*/ 271 w 1709"/>
                <a:gd name="T61" fmla="*/ 1479 h 1512"/>
                <a:gd name="T62" fmla="*/ 103 w 1709"/>
                <a:gd name="T63" fmla="*/ 1409 h 1512"/>
                <a:gd name="T64" fmla="*/ 33 w 1709"/>
                <a:gd name="T65" fmla="*/ 1241 h 1512"/>
                <a:gd name="T66" fmla="*/ 33 w 1709"/>
                <a:gd name="T67" fmla="*/ 33 h 1512"/>
                <a:gd name="T68" fmla="*/ 1298 w 1709"/>
                <a:gd name="T69" fmla="*/ 33 h 1512"/>
                <a:gd name="T70" fmla="*/ 1298 w 1709"/>
                <a:gd name="T71" fmla="*/ 419 h 1512"/>
                <a:gd name="T72" fmla="*/ 1314 w 1709"/>
                <a:gd name="T73" fmla="*/ 436 h 1512"/>
                <a:gd name="T74" fmla="*/ 1331 w 1709"/>
                <a:gd name="T75" fmla="*/ 419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9" h="1512">
                  <a:moveTo>
                    <a:pt x="1331" y="419"/>
                  </a:moveTo>
                  <a:lnTo>
                    <a:pt x="1331" y="17"/>
                  </a:lnTo>
                  <a:cubicBezTo>
                    <a:pt x="1331" y="12"/>
                    <a:pt x="1329" y="8"/>
                    <a:pt x="1326" y="5"/>
                  </a:cubicBezTo>
                  <a:cubicBezTo>
                    <a:pt x="1323" y="2"/>
                    <a:pt x="1319" y="0"/>
                    <a:pt x="1314" y="0"/>
                  </a:cubicBezTo>
                  <a:lnTo>
                    <a:pt x="17" y="0"/>
                  </a:lnTo>
                  <a:cubicBezTo>
                    <a:pt x="12" y="0"/>
                    <a:pt x="8" y="2"/>
                    <a:pt x="5" y="5"/>
                  </a:cubicBezTo>
                  <a:cubicBezTo>
                    <a:pt x="2" y="8"/>
                    <a:pt x="0" y="12"/>
                    <a:pt x="0" y="17"/>
                  </a:cubicBezTo>
                  <a:lnTo>
                    <a:pt x="0" y="1241"/>
                  </a:lnTo>
                  <a:cubicBezTo>
                    <a:pt x="0" y="1391"/>
                    <a:pt x="121" y="1512"/>
                    <a:pt x="271" y="1512"/>
                  </a:cubicBezTo>
                  <a:lnTo>
                    <a:pt x="1314" y="1512"/>
                  </a:lnTo>
                  <a:lnTo>
                    <a:pt x="1515" y="1512"/>
                  </a:lnTo>
                  <a:cubicBezTo>
                    <a:pt x="1622" y="1512"/>
                    <a:pt x="1709" y="1426"/>
                    <a:pt x="1709" y="1319"/>
                  </a:cubicBezTo>
                  <a:lnTo>
                    <a:pt x="1708" y="543"/>
                  </a:lnTo>
                  <a:cubicBezTo>
                    <a:pt x="1708" y="465"/>
                    <a:pt x="1645" y="402"/>
                    <a:pt x="1567" y="402"/>
                  </a:cubicBezTo>
                  <a:lnTo>
                    <a:pt x="1314" y="402"/>
                  </a:lnTo>
                  <a:cubicBezTo>
                    <a:pt x="1310" y="402"/>
                    <a:pt x="1306" y="404"/>
                    <a:pt x="1302" y="407"/>
                  </a:cubicBezTo>
                  <a:cubicBezTo>
                    <a:pt x="1299" y="410"/>
                    <a:pt x="1298" y="414"/>
                    <a:pt x="1298" y="419"/>
                  </a:cubicBezTo>
                  <a:lnTo>
                    <a:pt x="1298" y="1307"/>
                  </a:lnTo>
                  <a:cubicBezTo>
                    <a:pt x="1298" y="1420"/>
                    <a:pt x="1390" y="1512"/>
                    <a:pt x="1503" y="1512"/>
                  </a:cubicBezTo>
                  <a:cubicBezTo>
                    <a:pt x="1513" y="1512"/>
                    <a:pt x="1520" y="1505"/>
                    <a:pt x="1520" y="1496"/>
                  </a:cubicBezTo>
                  <a:cubicBezTo>
                    <a:pt x="1520" y="1487"/>
                    <a:pt x="1513" y="1479"/>
                    <a:pt x="1503" y="1479"/>
                  </a:cubicBezTo>
                  <a:cubicBezTo>
                    <a:pt x="1456" y="1479"/>
                    <a:pt x="1413" y="1460"/>
                    <a:pt x="1381" y="1429"/>
                  </a:cubicBezTo>
                  <a:cubicBezTo>
                    <a:pt x="1350" y="1397"/>
                    <a:pt x="1331" y="1354"/>
                    <a:pt x="1331" y="1307"/>
                  </a:cubicBezTo>
                  <a:lnTo>
                    <a:pt x="1331" y="436"/>
                  </a:lnTo>
                  <a:lnTo>
                    <a:pt x="1567" y="436"/>
                  </a:lnTo>
                  <a:cubicBezTo>
                    <a:pt x="1627" y="436"/>
                    <a:pt x="1675" y="484"/>
                    <a:pt x="1675" y="543"/>
                  </a:cubicBezTo>
                  <a:lnTo>
                    <a:pt x="1675" y="1319"/>
                  </a:lnTo>
                  <a:cubicBezTo>
                    <a:pt x="1675" y="1363"/>
                    <a:pt x="1657" y="1403"/>
                    <a:pt x="1628" y="1432"/>
                  </a:cubicBezTo>
                  <a:cubicBezTo>
                    <a:pt x="1599" y="1461"/>
                    <a:pt x="1560" y="1479"/>
                    <a:pt x="1515" y="1479"/>
                  </a:cubicBezTo>
                  <a:lnTo>
                    <a:pt x="1314" y="1479"/>
                  </a:lnTo>
                  <a:lnTo>
                    <a:pt x="271" y="1479"/>
                  </a:lnTo>
                  <a:cubicBezTo>
                    <a:pt x="205" y="1479"/>
                    <a:pt x="146" y="1452"/>
                    <a:pt x="103" y="1409"/>
                  </a:cubicBezTo>
                  <a:cubicBezTo>
                    <a:pt x="60" y="1366"/>
                    <a:pt x="33" y="1307"/>
                    <a:pt x="33" y="1241"/>
                  </a:cubicBezTo>
                  <a:lnTo>
                    <a:pt x="33" y="33"/>
                  </a:lnTo>
                  <a:lnTo>
                    <a:pt x="1298" y="33"/>
                  </a:lnTo>
                  <a:lnTo>
                    <a:pt x="1298" y="419"/>
                  </a:lnTo>
                  <a:cubicBezTo>
                    <a:pt x="1298" y="428"/>
                    <a:pt x="1305" y="436"/>
                    <a:pt x="1314" y="436"/>
                  </a:cubicBezTo>
                  <a:cubicBezTo>
                    <a:pt x="1323" y="436"/>
                    <a:pt x="1331" y="428"/>
                    <a:pt x="1331" y="419"/>
                  </a:cubicBezTo>
                  <a:close/>
                </a:path>
              </a:pathLst>
            </a:custGeom>
            <a:grpFill/>
            <a:ln w="317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41">
              <a:extLst>
                <a:ext uri="{FF2B5EF4-FFF2-40B4-BE49-F238E27FC236}">
                  <a16:creationId xmlns:a16="http://schemas.microsoft.com/office/drawing/2014/main" id="{0263A3B7-33E9-0F69-21AE-434AA7C49F59}"/>
                </a:ext>
              </a:extLst>
            </p:cNvPr>
            <p:cNvSpPr>
              <a:spLocks/>
            </p:cNvSpPr>
            <p:nvPr/>
          </p:nvSpPr>
          <p:spPr bwMode="auto">
            <a:xfrm>
              <a:off x="7920039" y="2806701"/>
              <a:ext cx="58738" cy="228600"/>
            </a:xfrm>
            <a:custGeom>
              <a:avLst/>
              <a:gdLst>
                <a:gd name="T0" fmla="*/ 16 w 286"/>
                <a:gd name="T1" fmla="*/ 1110 h 1110"/>
                <a:gd name="T2" fmla="*/ 81 w 286"/>
                <a:gd name="T3" fmla="*/ 1110 h 1110"/>
                <a:gd name="T4" fmla="*/ 286 w 286"/>
                <a:gd name="T5" fmla="*/ 906 h 1110"/>
                <a:gd name="T6" fmla="*/ 286 w 286"/>
                <a:gd name="T7" fmla="*/ 163 h 1110"/>
                <a:gd name="T8" fmla="*/ 123 w 286"/>
                <a:gd name="T9" fmla="*/ 0 h 1110"/>
                <a:gd name="T10" fmla="*/ 0 w 286"/>
                <a:gd name="T11" fmla="*/ 124 h 1110"/>
                <a:gd name="T12" fmla="*/ 0 w 286"/>
                <a:gd name="T13" fmla="*/ 625 h 1110"/>
                <a:gd name="T14" fmla="*/ 16 w 286"/>
                <a:gd name="T15" fmla="*/ 642 h 1110"/>
                <a:gd name="T16" fmla="*/ 33 w 286"/>
                <a:gd name="T17" fmla="*/ 625 h 1110"/>
                <a:gd name="T18" fmla="*/ 33 w 286"/>
                <a:gd name="T19" fmla="*/ 124 h 1110"/>
                <a:gd name="T20" fmla="*/ 59 w 286"/>
                <a:gd name="T21" fmla="*/ 60 h 1110"/>
                <a:gd name="T22" fmla="*/ 123 w 286"/>
                <a:gd name="T23" fmla="*/ 34 h 1110"/>
                <a:gd name="T24" fmla="*/ 214 w 286"/>
                <a:gd name="T25" fmla="*/ 71 h 1110"/>
                <a:gd name="T26" fmla="*/ 252 w 286"/>
                <a:gd name="T27" fmla="*/ 163 h 1110"/>
                <a:gd name="T28" fmla="*/ 252 w 286"/>
                <a:gd name="T29" fmla="*/ 906 h 1110"/>
                <a:gd name="T30" fmla="*/ 202 w 286"/>
                <a:gd name="T31" fmla="*/ 1027 h 1110"/>
                <a:gd name="T32" fmla="*/ 81 w 286"/>
                <a:gd name="T33" fmla="*/ 1077 h 1110"/>
                <a:gd name="T34" fmla="*/ 16 w 286"/>
                <a:gd name="T35" fmla="*/ 1077 h 1110"/>
                <a:gd name="T36" fmla="*/ 0 w 286"/>
                <a:gd name="T37" fmla="*/ 1094 h 1110"/>
                <a:gd name="T38" fmla="*/ 16 w 286"/>
                <a:gd name="T39" fmla="*/ 111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110">
                  <a:moveTo>
                    <a:pt x="16" y="1110"/>
                  </a:moveTo>
                  <a:lnTo>
                    <a:pt x="81" y="1110"/>
                  </a:lnTo>
                  <a:cubicBezTo>
                    <a:pt x="194" y="1110"/>
                    <a:pt x="286" y="1019"/>
                    <a:pt x="286" y="906"/>
                  </a:cubicBezTo>
                  <a:lnTo>
                    <a:pt x="286" y="163"/>
                  </a:lnTo>
                  <a:cubicBezTo>
                    <a:pt x="286" y="73"/>
                    <a:pt x="213" y="0"/>
                    <a:pt x="123" y="0"/>
                  </a:cubicBezTo>
                  <a:cubicBezTo>
                    <a:pt x="55" y="0"/>
                    <a:pt x="0" y="55"/>
                    <a:pt x="0" y="124"/>
                  </a:cubicBezTo>
                  <a:lnTo>
                    <a:pt x="0" y="625"/>
                  </a:lnTo>
                  <a:cubicBezTo>
                    <a:pt x="0" y="634"/>
                    <a:pt x="7" y="642"/>
                    <a:pt x="16" y="642"/>
                  </a:cubicBezTo>
                  <a:cubicBezTo>
                    <a:pt x="26" y="642"/>
                    <a:pt x="33" y="634"/>
                    <a:pt x="33" y="625"/>
                  </a:cubicBezTo>
                  <a:lnTo>
                    <a:pt x="33" y="124"/>
                  </a:lnTo>
                  <a:cubicBezTo>
                    <a:pt x="33" y="99"/>
                    <a:pt x="43" y="76"/>
                    <a:pt x="59" y="60"/>
                  </a:cubicBezTo>
                  <a:cubicBezTo>
                    <a:pt x="76" y="44"/>
                    <a:pt x="98" y="34"/>
                    <a:pt x="123" y="34"/>
                  </a:cubicBezTo>
                  <a:cubicBezTo>
                    <a:pt x="159" y="34"/>
                    <a:pt x="191" y="48"/>
                    <a:pt x="214" y="71"/>
                  </a:cubicBezTo>
                  <a:cubicBezTo>
                    <a:pt x="238" y="95"/>
                    <a:pt x="252" y="127"/>
                    <a:pt x="252" y="163"/>
                  </a:cubicBezTo>
                  <a:lnTo>
                    <a:pt x="252" y="906"/>
                  </a:lnTo>
                  <a:cubicBezTo>
                    <a:pt x="252" y="953"/>
                    <a:pt x="233" y="996"/>
                    <a:pt x="202" y="1027"/>
                  </a:cubicBezTo>
                  <a:cubicBezTo>
                    <a:pt x="171" y="1058"/>
                    <a:pt x="129" y="1077"/>
                    <a:pt x="81" y="1077"/>
                  </a:cubicBezTo>
                  <a:lnTo>
                    <a:pt x="16" y="1077"/>
                  </a:lnTo>
                  <a:cubicBezTo>
                    <a:pt x="7" y="1077"/>
                    <a:pt x="0" y="1085"/>
                    <a:pt x="0" y="1094"/>
                  </a:cubicBezTo>
                  <a:cubicBezTo>
                    <a:pt x="0" y="1103"/>
                    <a:pt x="7" y="1110"/>
                    <a:pt x="16" y="1110"/>
                  </a:cubicBezTo>
                  <a:close/>
                </a:path>
              </a:pathLst>
            </a:custGeom>
            <a:grpFill/>
            <a:ln w="317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42">
              <a:extLst>
                <a:ext uri="{FF2B5EF4-FFF2-40B4-BE49-F238E27FC236}">
                  <a16:creationId xmlns:a16="http://schemas.microsoft.com/office/drawing/2014/main" id="{19092E54-983E-E0B8-B579-1D2DE907EA31}"/>
                </a:ext>
              </a:extLst>
            </p:cNvPr>
            <p:cNvSpPr>
              <a:spLocks/>
            </p:cNvSpPr>
            <p:nvPr/>
          </p:nvSpPr>
          <p:spPr bwMode="auto">
            <a:xfrm>
              <a:off x="7680326" y="2852738"/>
              <a:ext cx="168275" cy="6350"/>
            </a:xfrm>
            <a:custGeom>
              <a:avLst/>
              <a:gdLst>
                <a:gd name="T0" fmla="*/ 17 w 818"/>
                <a:gd name="T1" fmla="*/ 34 h 34"/>
                <a:gd name="T2" fmla="*/ 802 w 818"/>
                <a:gd name="T3" fmla="*/ 34 h 34"/>
                <a:gd name="T4" fmla="*/ 818 w 818"/>
                <a:gd name="T5" fmla="*/ 17 h 34"/>
                <a:gd name="T6" fmla="*/ 802 w 818"/>
                <a:gd name="T7" fmla="*/ 0 h 34"/>
                <a:gd name="T8" fmla="*/ 17 w 818"/>
                <a:gd name="T9" fmla="*/ 0 h 34"/>
                <a:gd name="T10" fmla="*/ 0 w 818"/>
                <a:gd name="T11" fmla="*/ 17 h 34"/>
                <a:gd name="T12" fmla="*/ 17 w 81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8" h="34">
                  <a:moveTo>
                    <a:pt x="17" y="34"/>
                  </a:moveTo>
                  <a:lnTo>
                    <a:pt x="802" y="34"/>
                  </a:lnTo>
                  <a:cubicBezTo>
                    <a:pt x="811" y="34"/>
                    <a:pt x="818" y="26"/>
                    <a:pt x="818" y="17"/>
                  </a:cubicBezTo>
                  <a:cubicBezTo>
                    <a:pt x="818" y="8"/>
                    <a:pt x="811" y="0"/>
                    <a:pt x="802" y="0"/>
                  </a:cubicBezTo>
                  <a:lnTo>
                    <a:pt x="17" y="0"/>
                  </a:lnTo>
                  <a:cubicBezTo>
                    <a:pt x="7" y="0"/>
                    <a:pt x="0" y="8"/>
                    <a:pt x="0" y="17"/>
                  </a:cubicBezTo>
                  <a:cubicBezTo>
                    <a:pt x="0" y="26"/>
                    <a:pt x="7" y="34"/>
                    <a:pt x="17" y="34"/>
                  </a:cubicBezTo>
                  <a:close/>
                </a:path>
              </a:pathLst>
            </a:custGeom>
            <a:grpFill/>
            <a:ln w="317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243">
              <a:extLst>
                <a:ext uri="{FF2B5EF4-FFF2-40B4-BE49-F238E27FC236}">
                  <a16:creationId xmlns:a16="http://schemas.microsoft.com/office/drawing/2014/main" id="{AB89C17A-EB2A-900B-9210-A36452E2F055}"/>
                </a:ext>
              </a:extLst>
            </p:cNvPr>
            <p:cNvSpPr>
              <a:spLocks/>
            </p:cNvSpPr>
            <p:nvPr/>
          </p:nvSpPr>
          <p:spPr bwMode="auto">
            <a:xfrm>
              <a:off x="7680326" y="2890838"/>
              <a:ext cx="73025" cy="7938"/>
            </a:xfrm>
            <a:custGeom>
              <a:avLst/>
              <a:gdLst>
                <a:gd name="T0" fmla="*/ 17 w 355"/>
                <a:gd name="T1" fmla="*/ 34 h 34"/>
                <a:gd name="T2" fmla="*/ 338 w 355"/>
                <a:gd name="T3" fmla="*/ 34 h 34"/>
                <a:gd name="T4" fmla="*/ 355 w 355"/>
                <a:gd name="T5" fmla="*/ 17 h 34"/>
                <a:gd name="T6" fmla="*/ 338 w 355"/>
                <a:gd name="T7" fmla="*/ 0 h 34"/>
                <a:gd name="T8" fmla="*/ 17 w 355"/>
                <a:gd name="T9" fmla="*/ 0 h 34"/>
                <a:gd name="T10" fmla="*/ 0 w 355"/>
                <a:gd name="T11" fmla="*/ 17 h 34"/>
                <a:gd name="T12" fmla="*/ 17 w 35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55" h="34">
                  <a:moveTo>
                    <a:pt x="17" y="34"/>
                  </a:moveTo>
                  <a:lnTo>
                    <a:pt x="338" y="34"/>
                  </a:lnTo>
                  <a:cubicBezTo>
                    <a:pt x="347" y="34"/>
                    <a:pt x="355" y="26"/>
                    <a:pt x="355" y="17"/>
                  </a:cubicBezTo>
                  <a:cubicBezTo>
                    <a:pt x="355" y="8"/>
                    <a:pt x="347" y="0"/>
                    <a:pt x="338" y="0"/>
                  </a:cubicBezTo>
                  <a:lnTo>
                    <a:pt x="17" y="0"/>
                  </a:lnTo>
                  <a:cubicBezTo>
                    <a:pt x="7" y="0"/>
                    <a:pt x="0" y="8"/>
                    <a:pt x="0" y="17"/>
                  </a:cubicBezTo>
                  <a:cubicBezTo>
                    <a:pt x="0" y="26"/>
                    <a:pt x="7" y="34"/>
                    <a:pt x="17" y="34"/>
                  </a:cubicBezTo>
                  <a:close/>
                </a:path>
              </a:pathLst>
            </a:custGeom>
            <a:grpFill/>
            <a:ln w="317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244">
              <a:extLst>
                <a:ext uri="{FF2B5EF4-FFF2-40B4-BE49-F238E27FC236}">
                  <a16:creationId xmlns:a16="http://schemas.microsoft.com/office/drawing/2014/main" id="{088E0D1B-F09B-BE52-9EB1-8ACD6D7F6EB7}"/>
                </a:ext>
              </a:extLst>
            </p:cNvPr>
            <p:cNvSpPr>
              <a:spLocks/>
            </p:cNvSpPr>
            <p:nvPr/>
          </p:nvSpPr>
          <p:spPr bwMode="auto">
            <a:xfrm>
              <a:off x="7680326" y="2932113"/>
              <a:ext cx="73025" cy="6350"/>
            </a:xfrm>
            <a:custGeom>
              <a:avLst/>
              <a:gdLst>
                <a:gd name="T0" fmla="*/ 17 w 355"/>
                <a:gd name="T1" fmla="*/ 33 h 33"/>
                <a:gd name="T2" fmla="*/ 338 w 355"/>
                <a:gd name="T3" fmla="*/ 33 h 33"/>
                <a:gd name="T4" fmla="*/ 355 w 355"/>
                <a:gd name="T5" fmla="*/ 16 h 33"/>
                <a:gd name="T6" fmla="*/ 338 w 355"/>
                <a:gd name="T7" fmla="*/ 0 h 33"/>
                <a:gd name="T8" fmla="*/ 17 w 355"/>
                <a:gd name="T9" fmla="*/ 0 h 33"/>
                <a:gd name="T10" fmla="*/ 0 w 355"/>
                <a:gd name="T11" fmla="*/ 16 h 33"/>
                <a:gd name="T12" fmla="*/ 17 w 3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55" h="33">
                  <a:moveTo>
                    <a:pt x="17" y="33"/>
                  </a:moveTo>
                  <a:lnTo>
                    <a:pt x="338" y="33"/>
                  </a:lnTo>
                  <a:cubicBezTo>
                    <a:pt x="347" y="33"/>
                    <a:pt x="355" y="25"/>
                    <a:pt x="355" y="16"/>
                  </a:cubicBezTo>
                  <a:cubicBezTo>
                    <a:pt x="355" y="7"/>
                    <a:pt x="347" y="0"/>
                    <a:pt x="338" y="0"/>
                  </a:cubicBezTo>
                  <a:lnTo>
                    <a:pt x="17" y="0"/>
                  </a:lnTo>
                  <a:cubicBezTo>
                    <a:pt x="7" y="0"/>
                    <a:pt x="0" y="7"/>
                    <a:pt x="0" y="16"/>
                  </a:cubicBezTo>
                  <a:cubicBezTo>
                    <a:pt x="0" y="25"/>
                    <a:pt x="7" y="33"/>
                    <a:pt x="17" y="33"/>
                  </a:cubicBezTo>
                  <a:close/>
                </a:path>
              </a:pathLst>
            </a:custGeom>
            <a:grpFill/>
            <a:ln w="317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245">
              <a:extLst>
                <a:ext uri="{FF2B5EF4-FFF2-40B4-BE49-F238E27FC236}">
                  <a16:creationId xmlns:a16="http://schemas.microsoft.com/office/drawing/2014/main" id="{4A4E61F2-C55C-C75D-AE43-937CAB276C89}"/>
                </a:ext>
              </a:extLst>
            </p:cNvPr>
            <p:cNvSpPr>
              <a:spLocks/>
            </p:cNvSpPr>
            <p:nvPr/>
          </p:nvSpPr>
          <p:spPr bwMode="auto">
            <a:xfrm>
              <a:off x="7680326" y="2970213"/>
              <a:ext cx="168275" cy="7938"/>
            </a:xfrm>
            <a:custGeom>
              <a:avLst/>
              <a:gdLst>
                <a:gd name="T0" fmla="*/ 17 w 818"/>
                <a:gd name="T1" fmla="*/ 34 h 34"/>
                <a:gd name="T2" fmla="*/ 802 w 818"/>
                <a:gd name="T3" fmla="*/ 34 h 34"/>
                <a:gd name="T4" fmla="*/ 818 w 818"/>
                <a:gd name="T5" fmla="*/ 17 h 34"/>
                <a:gd name="T6" fmla="*/ 802 w 818"/>
                <a:gd name="T7" fmla="*/ 0 h 34"/>
                <a:gd name="T8" fmla="*/ 17 w 818"/>
                <a:gd name="T9" fmla="*/ 0 h 34"/>
                <a:gd name="T10" fmla="*/ 0 w 818"/>
                <a:gd name="T11" fmla="*/ 17 h 34"/>
                <a:gd name="T12" fmla="*/ 17 w 81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8" h="34">
                  <a:moveTo>
                    <a:pt x="17" y="34"/>
                  </a:moveTo>
                  <a:lnTo>
                    <a:pt x="802" y="34"/>
                  </a:lnTo>
                  <a:cubicBezTo>
                    <a:pt x="811" y="34"/>
                    <a:pt x="818" y="26"/>
                    <a:pt x="818" y="17"/>
                  </a:cubicBezTo>
                  <a:cubicBezTo>
                    <a:pt x="818" y="8"/>
                    <a:pt x="811" y="0"/>
                    <a:pt x="802" y="0"/>
                  </a:cubicBezTo>
                  <a:lnTo>
                    <a:pt x="17" y="0"/>
                  </a:lnTo>
                  <a:cubicBezTo>
                    <a:pt x="7" y="0"/>
                    <a:pt x="0" y="8"/>
                    <a:pt x="0" y="17"/>
                  </a:cubicBezTo>
                  <a:cubicBezTo>
                    <a:pt x="0" y="26"/>
                    <a:pt x="7" y="34"/>
                    <a:pt x="17" y="34"/>
                  </a:cubicBezTo>
                  <a:close/>
                </a:path>
              </a:pathLst>
            </a:custGeom>
            <a:grpFill/>
            <a:ln w="317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247">
              <a:extLst>
                <a:ext uri="{FF2B5EF4-FFF2-40B4-BE49-F238E27FC236}">
                  <a16:creationId xmlns:a16="http://schemas.microsoft.com/office/drawing/2014/main" id="{BB09F883-8E5A-59E7-5AAB-564DF00FCF81}"/>
                </a:ext>
              </a:extLst>
            </p:cNvPr>
            <p:cNvSpPr>
              <a:spLocks/>
            </p:cNvSpPr>
            <p:nvPr/>
          </p:nvSpPr>
          <p:spPr bwMode="auto">
            <a:xfrm>
              <a:off x="7761289" y="2886076"/>
              <a:ext cx="87313" cy="60325"/>
            </a:xfrm>
            <a:custGeom>
              <a:avLst/>
              <a:gdLst>
                <a:gd name="T0" fmla="*/ 408 w 424"/>
                <a:gd name="T1" fmla="*/ 272 h 288"/>
                <a:gd name="T2" fmla="*/ 408 w 424"/>
                <a:gd name="T3" fmla="*/ 255 h 288"/>
                <a:gd name="T4" fmla="*/ 33 w 424"/>
                <a:gd name="T5" fmla="*/ 255 h 288"/>
                <a:gd name="T6" fmla="*/ 33 w 424"/>
                <a:gd name="T7" fmla="*/ 33 h 288"/>
                <a:gd name="T8" fmla="*/ 391 w 424"/>
                <a:gd name="T9" fmla="*/ 33 h 288"/>
                <a:gd name="T10" fmla="*/ 391 w 424"/>
                <a:gd name="T11" fmla="*/ 272 h 288"/>
                <a:gd name="T12" fmla="*/ 408 w 424"/>
                <a:gd name="T13" fmla="*/ 272 h 288"/>
                <a:gd name="T14" fmla="*/ 408 w 424"/>
                <a:gd name="T15" fmla="*/ 255 h 288"/>
                <a:gd name="T16" fmla="*/ 408 w 424"/>
                <a:gd name="T17" fmla="*/ 272 h 288"/>
                <a:gd name="T18" fmla="*/ 424 w 424"/>
                <a:gd name="T19" fmla="*/ 272 h 288"/>
                <a:gd name="T20" fmla="*/ 424 w 424"/>
                <a:gd name="T21" fmla="*/ 16 h 288"/>
                <a:gd name="T22" fmla="*/ 419 w 424"/>
                <a:gd name="T23" fmla="*/ 5 h 288"/>
                <a:gd name="T24" fmla="*/ 408 w 424"/>
                <a:gd name="T25" fmla="*/ 0 h 288"/>
                <a:gd name="T26" fmla="*/ 16 w 424"/>
                <a:gd name="T27" fmla="*/ 0 h 288"/>
                <a:gd name="T28" fmla="*/ 5 w 424"/>
                <a:gd name="T29" fmla="*/ 5 h 288"/>
                <a:gd name="T30" fmla="*/ 0 w 424"/>
                <a:gd name="T31" fmla="*/ 16 h 288"/>
                <a:gd name="T32" fmla="*/ 0 w 424"/>
                <a:gd name="T33" fmla="*/ 272 h 288"/>
                <a:gd name="T34" fmla="*/ 5 w 424"/>
                <a:gd name="T35" fmla="*/ 283 h 288"/>
                <a:gd name="T36" fmla="*/ 16 w 424"/>
                <a:gd name="T37" fmla="*/ 288 h 288"/>
                <a:gd name="T38" fmla="*/ 408 w 424"/>
                <a:gd name="T39" fmla="*/ 288 h 288"/>
                <a:gd name="T40" fmla="*/ 419 w 424"/>
                <a:gd name="T41" fmla="*/ 283 h 288"/>
                <a:gd name="T42" fmla="*/ 424 w 424"/>
                <a:gd name="T43" fmla="*/ 272 h 288"/>
                <a:gd name="T44" fmla="*/ 408 w 424"/>
                <a:gd name="T45" fmla="*/ 2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4" h="288">
                  <a:moveTo>
                    <a:pt x="408" y="272"/>
                  </a:moveTo>
                  <a:lnTo>
                    <a:pt x="408" y="255"/>
                  </a:lnTo>
                  <a:lnTo>
                    <a:pt x="33" y="255"/>
                  </a:lnTo>
                  <a:lnTo>
                    <a:pt x="33" y="33"/>
                  </a:lnTo>
                  <a:lnTo>
                    <a:pt x="391" y="33"/>
                  </a:lnTo>
                  <a:lnTo>
                    <a:pt x="391" y="272"/>
                  </a:lnTo>
                  <a:lnTo>
                    <a:pt x="408" y="272"/>
                  </a:lnTo>
                  <a:lnTo>
                    <a:pt x="408" y="255"/>
                  </a:lnTo>
                  <a:lnTo>
                    <a:pt x="408" y="272"/>
                  </a:lnTo>
                  <a:lnTo>
                    <a:pt x="424" y="272"/>
                  </a:lnTo>
                  <a:lnTo>
                    <a:pt x="424" y="16"/>
                  </a:lnTo>
                  <a:cubicBezTo>
                    <a:pt x="424" y="12"/>
                    <a:pt x="423" y="8"/>
                    <a:pt x="419" y="5"/>
                  </a:cubicBezTo>
                  <a:cubicBezTo>
                    <a:pt x="416" y="2"/>
                    <a:pt x="412" y="0"/>
                    <a:pt x="408" y="0"/>
                  </a:cubicBezTo>
                  <a:lnTo>
                    <a:pt x="16" y="0"/>
                  </a:lnTo>
                  <a:cubicBezTo>
                    <a:pt x="12" y="0"/>
                    <a:pt x="8" y="2"/>
                    <a:pt x="5" y="5"/>
                  </a:cubicBezTo>
                  <a:cubicBezTo>
                    <a:pt x="1" y="8"/>
                    <a:pt x="0" y="12"/>
                    <a:pt x="0" y="16"/>
                  </a:cubicBezTo>
                  <a:lnTo>
                    <a:pt x="0" y="272"/>
                  </a:lnTo>
                  <a:cubicBezTo>
                    <a:pt x="0" y="276"/>
                    <a:pt x="1" y="280"/>
                    <a:pt x="5" y="283"/>
                  </a:cubicBezTo>
                  <a:cubicBezTo>
                    <a:pt x="8" y="286"/>
                    <a:pt x="12" y="288"/>
                    <a:pt x="16" y="288"/>
                  </a:cubicBezTo>
                  <a:lnTo>
                    <a:pt x="408" y="288"/>
                  </a:lnTo>
                  <a:cubicBezTo>
                    <a:pt x="412" y="288"/>
                    <a:pt x="416" y="286"/>
                    <a:pt x="419" y="283"/>
                  </a:cubicBezTo>
                  <a:cubicBezTo>
                    <a:pt x="423" y="280"/>
                    <a:pt x="424" y="276"/>
                    <a:pt x="424" y="272"/>
                  </a:cubicBezTo>
                  <a:lnTo>
                    <a:pt x="408" y="272"/>
                  </a:lnTo>
                  <a:close/>
                </a:path>
              </a:pathLst>
            </a:custGeom>
            <a:grpFill/>
            <a:ln w="317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249">
              <a:extLst>
                <a:ext uri="{FF2B5EF4-FFF2-40B4-BE49-F238E27FC236}">
                  <a16:creationId xmlns:a16="http://schemas.microsoft.com/office/drawing/2014/main" id="{1F99E32B-DE0A-AA42-E8FC-FE6530BDA757}"/>
                </a:ext>
              </a:extLst>
            </p:cNvPr>
            <p:cNvSpPr>
              <a:spLocks/>
            </p:cNvSpPr>
            <p:nvPr/>
          </p:nvSpPr>
          <p:spPr bwMode="auto">
            <a:xfrm>
              <a:off x="7673976" y="2754313"/>
              <a:ext cx="174625" cy="80963"/>
            </a:xfrm>
            <a:custGeom>
              <a:avLst/>
              <a:gdLst>
                <a:gd name="T0" fmla="*/ 837 w 853"/>
                <a:gd name="T1" fmla="*/ 375 h 391"/>
                <a:gd name="T2" fmla="*/ 837 w 853"/>
                <a:gd name="T3" fmla="*/ 358 h 391"/>
                <a:gd name="T4" fmla="*/ 33 w 853"/>
                <a:gd name="T5" fmla="*/ 358 h 391"/>
                <a:gd name="T6" fmla="*/ 33 w 853"/>
                <a:gd name="T7" fmla="*/ 33 h 391"/>
                <a:gd name="T8" fmla="*/ 820 w 853"/>
                <a:gd name="T9" fmla="*/ 33 h 391"/>
                <a:gd name="T10" fmla="*/ 820 w 853"/>
                <a:gd name="T11" fmla="*/ 375 h 391"/>
                <a:gd name="T12" fmla="*/ 837 w 853"/>
                <a:gd name="T13" fmla="*/ 375 h 391"/>
                <a:gd name="T14" fmla="*/ 837 w 853"/>
                <a:gd name="T15" fmla="*/ 358 h 391"/>
                <a:gd name="T16" fmla="*/ 837 w 853"/>
                <a:gd name="T17" fmla="*/ 375 h 391"/>
                <a:gd name="T18" fmla="*/ 853 w 853"/>
                <a:gd name="T19" fmla="*/ 375 h 391"/>
                <a:gd name="T20" fmla="*/ 853 w 853"/>
                <a:gd name="T21" fmla="*/ 17 h 391"/>
                <a:gd name="T22" fmla="*/ 848 w 853"/>
                <a:gd name="T23" fmla="*/ 5 h 391"/>
                <a:gd name="T24" fmla="*/ 837 w 853"/>
                <a:gd name="T25" fmla="*/ 0 h 391"/>
                <a:gd name="T26" fmla="*/ 17 w 853"/>
                <a:gd name="T27" fmla="*/ 0 h 391"/>
                <a:gd name="T28" fmla="*/ 5 w 853"/>
                <a:gd name="T29" fmla="*/ 5 h 391"/>
                <a:gd name="T30" fmla="*/ 0 w 853"/>
                <a:gd name="T31" fmla="*/ 17 h 391"/>
                <a:gd name="T32" fmla="*/ 0 w 853"/>
                <a:gd name="T33" fmla="*/ 375 h 391"/>
                <a:gd name="T34" fmla="*/ 5 w 853"/>
                <a:gd name="T35" fmla="*/ 386 h 391"/>
                <a:gd name="T36" fmla="*/ 17 w 853"/>
                <a:gd name="T37" fmla="*/ 391 h 391"/>
                <a:gd name="T38" fmla="*/ 837 w 853"/>
                <a:gd name="T39" fmla="*/ 391 h 391"/>
                <a:gd name="T40" fmla="*/ 848 w 853"/>
                <a:gd name="T41" fmla="*/ 386 h 391"/>
                <a:gd name="T42" fmla="*/ 853 w 853"/>
                <a:gd name="T43" fmla="*/ 375 h 391"/>
                <a:gd name="T44" fmla="*/ 837 w 853"/>
                <a:gd name="T45" fmla="*/ 37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3" h="391">
                  <a:moveTo>
                    <a:pt x="837" y="375"/>
                  </a:moveTo>
                  <a:lnTo>
                    <a:pt x="837" y="358"/>
                  </a:lnTo>
                  <a:lnTo>
                    <a:pt x="33" y="358"/>
                  </a:lnTo>
                  <a:lnTo>
                    <a:pt x="33" y="33"/>
                  </a:lnTo>
                  <a:lnTo>
                    <a:pt x="820" y="33"/>
                  </a:lnTo>
                  <a:lnTo>
                    <a:pt x="820" y="375"/>
                  </a:lnTo>
                  <a:lnTo>
                    <a:pt x="837" y="375"/>
                  </a:lnTo>
                  <a:lnTo>
                    <a:pt x="837" y="358"/>
                  </a:lnTo>
                  <a:lnTo>
                    <a:pt x="837" y="375"/>
                  </a:lnTo>
                  <a:lnTo>
                    <a:pt x="853" y="375"/>
                  </a:lnTo>
                  <a:lnTo>
                    <a:pt x="853" y="17"/>
                  </a:lnTo>
                  <a:cubicBezTo>
                    <a:pt x="853" y="12"/>
                    <a:pt x="852" y="8"/>
                    <a:pt x="848" y="5"/>
                  </a:cubicBezTo>
                  <a:cubicBezTo>
                    <a:pt x="845" y="2"/>
                    <a:pt x="841" y="0"/>
                    <a:pt x="837" y="0"/>
                  </a:cubicBezTo>
                  <a:lnTo>
                    <a:pt x="17" y="0"/>
                  </a:lnTo>
                  <a:cubicBezTo>
                    <a:pt x="12" y="0"/>
                    <a:pt x="8" y="2"/>
                    <a:pt x="5" y="5"/>
                  </a:cubicBezTo>
                  <a:cubicBezTo>
                    <a:pt x="2" y="8"/>
                    <a:pt x="0" y="12"/>
                    <a:pt x="0" y="17"/>
                  </a:cubicBezTo>
                  <a:lnTo>
                    <a:pt x="0" y="375"/>
                  </a:lnTo>
                  <a:cubicBezTo>
                    <a:pt x="0" y="379"/>
                    <a:pt x="2" y="383"/>
                    <a:pt x="5" y="386"/>
                  </a:cubicBezTo>
                  <a:cubicBezTo>
                    <a:pt x="8" y="390"/>
                    <a:pt x="12" y="391"/>
                    <a:pt x="17" y="391"/>
                  </a:cubicBezTo>
                  <a:lnTo>
                    <a:pt x="837" y="391"/>
                  </a:lnTo>
                  <a:cubicBezTo>
                    <a:pt x="841" y="391"/>
                    <a:pt x="845" y="390"/>
                    <a:pt x="848" y="386"/>
                  </a:cubicBezTo>
                  <a:cubicBezTo>
                    <a:pt x="852" y="383"/>
                    <a:pt x="853" y="379"/>
                    <a:pt x="853" y="375"/>
                  </a:cubicBezTo>
                  <a:lnTo>
                    <a:pt x="837" y="375"/>
                  </a:lnTo>
                  <a:close/>
                </a:path>
              </a:pathLst>
            </a:custGeom>
            <a:grpFill/>
            <a:ln w="317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94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4" y="573670"/>
            <a:ext cx="7325765"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7325765"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Bolsa de trabajo y formación</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La asociación pondrá a disposición de las empresas una </a:t>
            </a:r>
            <a:r>
              <a:rPr lang="es-ES" sz="1500" b="1" dirty="0">
                <a:latin typeface="Poppins Light" pitchFamily="2" charset="77"/>
                <a:ea typeface="Roboto Slab" pitchFamily="2" charset="0"/>
                <a:cs typeface="Poppins Light" pitchFamily="2" charset="77"/>
              </a:rPr>
              <a:t>bolsa de trabajo </a:t>
            </a:r>
            <a:r>
              <a:rPr lang="es-ES" sz="1500" dirty="0">
                <a:latin typeface="Poppins Light" pitchFamily="2" charset="77"/>
                <a:ea typeface="Roboto Slab" pitchFamily="2" charset="0"/>
                <a:cs typeface="Poppins Light" pitchFamily="2" charset="77"/>
              </a:rPr>
              <a:t>para que puedan publicar las ofertas de perfiles específicos que necesiten, y buscará </a:t>
            </a:r>
            <a:r>
              <a:rPr lang="es-ES" sz="1500" b="1" dirty="0">
                <a:latin typeface="Poppins Light" pitchFamily="2" charset="77"/>
                <a:ea typeface="Roboto Slab" pitchFamily="2" charset="0"/>
                <a:cs typeface="Poppins Light" pitchFamily="2" charset="77"/>
              </a:rPr>
              <a:t>servicios de formación específicos </a:t>
            </a:r>
            <a:r>
              <a:rPr lang="es-ES" sz="1500" dirty="0">
                <a:latin typeface="Poppins Light" pitchFamily="2" charset="77"/>
                <a:ea typeface="Roboto Slab" pitchFamily="2" charset="0"/>
                <a:cs typeface="Poppins Light" pitchFamily="2" charset="77"/>
              </a:rPr>
              <a:t>tanto para las empresas como de carácter generalista con fines divulgativos</a:t>
            </a:r>
          </a:p>
        </p:txBody>
      </p:sp>
      <p:pic>
        <p:nvPicPr>
          <p:cNvPr id="11" name="Imagen 10" descr="Forma&#10;&#10;Descripción generada automáticamente con confianza baja">
            <a:extLst>
              <a:ext uri="{FF2B5EF4-FFF2-40B4-BE49-F238E27FC236}">
                <a16:creationId xmlns:a16="http://schemas.microsoft.com/office/drawing/2014/main" id="{61B0775C-7D87-A786-9583-F02FCCCCD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778" y="2783636"/>
            <a:ext cx="1061202" cy="1061202"/>
          </a:xfrm>
          <a:prstGeom prst="rect">
            <a:avLst/>
          </a:prstGeom>
        </p:spPr>
      </p:pic>
      <p:sp>
        <p:nvSpPr>
          <p:cNvPr id="12" name="Triángulo isósceles 11">
            <a:extLst>
              <a:ext uri="{FF2B5EF4-FFF2-40B4-BE49-F238E27FC236}">
                <a16:creationId xmlns:a16="http://schemas.microsoft.com/office/drawing/2014/main" id="{0D9C5F9A-00C6-A7D9-3EE9-0E2A970198E2}"/>
              </a:ext>
            </a:extLst>
          </p:cNvPr>
          <p:cNvSpPr/>
          <p:nvPr/>
        </p:nvSpPr>
        <p:spPr>
          <a:xfrm rot="5400000">
            <a:off x="6369310" y="3247327"/>
            <a:ext cx="1097797" cy="133823"/>
          </a:xfrm>
          <a:prstGeom prst="triangle">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riángulo isósceles 12">
            <a:extLst>
              <a:ext uri="{FF2B5EF4-FFF2-40B4-BE49-F238E27FC236}">
                <a16:creationId xmlns:a16="http://schemas.microsoft.com/office/drawing/2014/main" id="{248CDFC4-281F-73B3-CA4D-736044ADB33B}"/>
              </a:ext>
            </a:extLst>
          </p:cNvPr>
          <p:cNvSpPr/>
          <p:nvPr/>
        </p:nvSpPr>
        <p:spPr>
          <a:xfrm rot="16200000" flipH="1">
            <a:off x="4639650" y="3269263"/>
            <a:ext cx="1097797" cy="133823"/>
          </a:xfrm>
          <a:prstGeom prst="triangle">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Forma&#10;&#10;Descripción generada automáticamente con confianza baja">
            <a:extLst>
              <a:ext uri="{FF2B5EF4-FFF2-40B4-BE49-F238E27FC236}">
                <a16:creationId xmlns:a16="http://schemas.microsoft.com/office/drawing/2014/main" id="{662EC182-20D9-D041-F61E-FB15B927B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438" y="2913112"/>
            <a:ext cx="658923" cy="658923"/>
          </a:xfrm>
          <a:prstGeom prst="rect">
            <a:avLst/>
          </a:prstGeom>
        </p:spPr>
      </p:pic>
      <p:pic>
        <p:nvPicPr>
          <p:cNvPr id="17" name="Imagen 16" descr="Forma&#10;&#10;Descripción generada automáticamente con confianza baja">
            <a:extLst>
              <a:ext uri="{FF2B5EF4-FFF2-40B4-BE49-F238E27FC236}">
                <a16:creationId xmlns:a16="http://schemas.microsoft.com/office/drawing/2014/main" id="{72EA53EB-3ABA-883E-0EC4-C42F06461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021" y="2855925"/>
            <a:ext cx="773299" cy="773299"/>
          </a:xfrm>
          <a:prstGeom prst="rect">
            <a:avLst/>
          </a:prstGeom>
        </p:spPr>
      </p:pic>
      <p:sp>
        <p:nvSpPr>
          <p:cNvPr id="18" name="CuadroTexto 17">
            <a:extLst>
              <a:ext uri="{FF2B5EF4-FFF2-40B4-BE49-F238E27FC236}">
                <a16:creationId xmlns:a16="http://schemas.microsoft.com/office/drawing/2014/main" id="{8477CE3E-B12B-0C9E-B296-56C97B6396C1}"/>
              </a:ext>
            </a:extLst>
          </p:cNvPr>
          <p:cNvSpPr txBox="1"/>
          <p:nvPr/>
        </p:nvSpPr>
        <p:spPr>
          <a:xfrm>
            <a:off x="2104591" y="3942223"/>
            <a:ext cx="7897577" cy="523220"/>
          </a:xfrm>
          <a:prstGeom prst="rect">
            <a:avLst/>
          </a:prstGeom>
          <a:noFill/>
        </p:spPr>
        <p:txBody>
          <a:bodyPr wrap="square">
            <a:spAutoFit/>
          </a:bodyPr>
          <a:lstStyle/>
          <a:p>
            <a:pPr algn="just">
              <a:spcAft>
                <a:spcPts val="600"/>
              </a:spcAft>
              <a:buClr>
                <a:srgbClr val="405888"/>
              </a:buClr>
            </a:pPr>
            <a:r>
              <a:rPr lang="es-ES" sz="1400" dirty="0">
                <a:latin typeface="Poppins Light" panose="00000400000000000000" pitchFamily="2" charset="0"/>
                <a:cs typeface="Poppins Light" panose="00000400000000000000" pitchFamily="2" charset="0"/>
              </a:rPr>
              <a:t>Demandantes de empleo podrán subir sus perfiles a la plataforma de acceso privado y las empresas </a:t>
            </a:r>
            <a:r>
              <a:rPr lang="es-ES" sz="1400" b="1" dirty="0">
                <a:latin typeface="Poppins Light" panose="00000400000000000000" pitchFamily="2" charset="0"/>
                <a:cs typeface="Poppins Light" panose="00000400000000000000" pitchFamily="2" charset="0"/>
              </a:rPr>
              <a:t>podrán ofertar puestos de trabajo de alta cualificación</a:t>
            </a:r>
          </a:p>
        </p:txBody>
      </p:sp>
      <p:grpSp>
        <p:nvGrpSpPr>
          <p:cNvPr id="23" name="Grupo 22">
            <a:extLst>
              <a:ext uri="{FF2B5EF4-FFF2-40B4-BE49-F238E27FC236}">
                <a16:creationId xmlns:a16="http://schemas.microsoft.com/office/drawing/2014/main" id="{BF207D80-4173-E381-C1EE-253A41839733}"/>
              </a:ext>
            </a:extLst>
          </p:cNvPr>
          <p:cNvGrpSpPr/>
          <p:nvPr/>
        </p:nvGrpSpPr>
        <p:grpSpPr>
          <a:xfrm>
            <a:off x="979820" y="2497022"/>
            <a:ext cx="2545106" cy="400110"/>
            <a:chOff x="449303" y="3875799"/>
            <a:chExt cx="4548722" cy="585802"/>
          </a:xfrm>
        </p:grpSpPr>
        <p:sp>
          <p:nvSpPr>
            <p:cNvPr id="21" name="Paralelogramo 20">
              <a:extLst>
                <a:ext uri="{FF2B5EF4-FFF2-40B4-BE49-F238E27FC236}">
                  <a16:creationId xmlns:a16="http://schemas.microsoft.com/office/drawing/2014/main" id="{FC74887B-9EAC-0D4B-38DD-D1E8666B02E9}"/>
                </a:ext>
              </a:extLst>
            </p:cNvPr>
            <p:cNvSpPr/>
            <p:nvPr/>
          </p:nvSpPr>
          <p:spPr>
            <a:xfrm>
              <a:off x="449303" y="3931542"/>
              <a:ext cx="4548722"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22" name="TextBox 31">
              <a:extLst>
                <a:ext uri="{FF2B5EF4-FFF2-40B4-BE49-F238E27FC236}">
                  <a16:creationId xmlns:a16="http://schemas.microsoft.com/office/drawing/2014/main" id="{304AA85A-79BA-27C3-70D6-6177C35FE1DC}"/>
                </a:ext>
              </a:extLst>
            </p:cNvPr>
            <p:cNvSpPr txBox="1"/>
            <p:nvPr/>
          </p:nvSpPr>
          <p:spPr>
            <a:xfrm>
              <a:off x="639357" y="3875799"/>
              <a:ext cx="4218189" cy="585802"/>
            </a:xfrm>
            <a:prstGeom prst="rect">
              <a:avLst/>
            </a:prstGeom>
            <a:noFill/>
          </p:spPr>
          <p:txBody>
            <a:bodyPr wrap="square" rtlCol="0">
              <a:spAutoFit/>
            </a:bodyPr>
            <a:lstStyle/>
            <a:p>
              <a:r>
                <a:rPr lang="es-ES_tradnl" sz="2000" b="1" dirty="0">
                  <a:solidFill>
                    <a:schemeClr val="accent4">
                      <a:lumMod val="60000"/>
                      <a:lumOff val="40000"/>
                    </a:schemeClr>
                  </a:solidFill>
                  <a:latin typeface="Poppins" pitchFamily="2" charset="77"/>
                  <a:cs typeface="Poppins" pitchFamily="2" charset="77"/>
                </a:rPr>
                <a:t>Bolsa de empleo</a:t>
              </a:r>
              <a:endParaRPr lang="es-ES_tradnl" b="1" dirty="0">
                <a:solidFill>
                  <a:schemeClr val="accent4">
                    <a:lumMod val="60000"/>
                    <a:lumOff val="40000"/>
                  </a:schemeClr>
                </a:solidFill>
                <a:latin typeface="Poppins" pitchFamily="2" charset="77"/>
                <a:cs typeface="Poppins" pitchFamily="2" charset="77"/>
              </a:endParaRPr>
            </a:p>
          </p:txBody>
        </p:sp>
      </p:grpSp>
      <p:grpSp>
        <p:nvGrpSpPr>
          <p:cNvPr id="25" name="Grupo 24">
            <a:extLst>
              <a:ext uri="{FF2B5EF4-FFF2-40B4-BE49-F238E27FC236}">
                <a16:creationId xmlns:a16="http://schemas.microsoft.com/office/drawing/2014/main" id="{95BBB230-E4B3-4EBE-0164-E75EF31877E6}"/>
              </a:ext>
            </a:extLst>
          </p:cNvPr>
          <p:cNvGrpSpPr/>
          <p:nvPr/>
        </p:nvGrpSpPr>
        <p:grpSpPr>
          <a:xfrm>
            <a:off x="929794" y="4784225"/>
            <a:ext cx="2545106" cy="400110"/>
            <a:chOff x="449303" y="3864951"/>
            <a:chExt cx="4548722" cy="585802"/>
          </a:xfrm>
        </p:grpSpPr>
        <p:sp>
          <p:nvSpPr>
            <p:cNvPr id="28" name="Paralelogramo 27">
              <a:extLst>
                <a:ext uri="{FF2B5EF4-FFF2-40B4-BE49-F238E27FC236}">
                  <a16:creationId xmlns:a16="http://schemas.microsoft.com/office/drawing/2014/main" id="{AC883A77-94EC-A56C-E980-A90FEEEF66D7}"/>
                </a:ext>
              </a:extLst>
            </p:cNvPr>
            <p:cNvSpPr/>
            <p:nvPr/>
          </p:nvSpPr>
          <p:spPr>
            <a:xfrm>
              <a:off x="449303" y="3931542"/>
              <a:ext cx="4548722"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32" name="TextBox 31">
              <a:extLst>
                <a:ext uri="{FF2B5EF4-FFF2-40B4-BE49-F238E27FC236}">
                  <a16:creationId xmlns:a16="http://schemas.microsoft.com/office/drawing/2014/main" id="{4119406D-4BEF-10B3-FB41-3BBD4F091099}"/>
                </a:ext>
              </a:extLst>
            </p:cNvPr>
            <p:cNvSpPr txBox="1"/>
            <p:nvPr/>
          </p:nvSpPr>
          <p:spPr>
            <a:xfrm>
              <a:off x="639357" y="3864951"/>
              <a:ext cx="4218189" cy="585802"/>
            </a:xfrm>
            <a:prstGeom prst="rect">
              <a:avLst/>
            </a:prstGeom>
            <a:noFill/>
          </p:spPr>
          <p:txBody>
            <a:bodyPr wrap="square" rtlCol="0">
              <a:spAutoFit/>
            </a:bodyPr>
            <a:lstStyle/>
            <a:p>
              <a:r>
                <a:rPr lang="es-ES_tradnl" sz="2000" b="1" dirty="0">
                  <a:solidFill>
                    <a:schemeClr val="accent4">
                      <a:lumMod val="60000"/>
                      <a:lumOff val="40000"/>
                    </a:schemeClr>
                  </a:solidFill>
                  <a:latin typeface="Poppins" pitchFamily="2" charset="77"/>
                  <a:cs typeface="Poppins" pitchFamily="2" charset="77"/>
                </a:rPr>
                <a:t>Formación</a:t>
              </a:r>
              <a:endParaRPr lang="es-ES_tradnl" b="1" dirty="0">
                <a:solidFill>
                  <a:schemeClr val="accent4">
                    <a:lumMod val="60000"/>
                    <a:lumOff val="40000"/>
                  </a:schemeClr>
                </a:solidFill>
                <a:latin typeface="Poppins" pitchFamily="2" charset="77"/>
                <a:cs typeface="Poppins" pitchFamily="2" charset="77"/>
              </a:endParaRPr>
            </a:p>
          </p:txBody>
        </p:sp>
      </p:grpSp>
      <p:sp>
        <p:nvSpPr>
          <p:cNvPr id="34" name="CuadroTexto 33">
            <a:extLst>
              <a:ext uri="{FF2B5EF4-FFF2-40B4-BE49-F238E27FC236}">
                <a16:creationId xmlns:a16="http://schemas.microsoft.com/office/drawing/2014/main" id="{353DC8C9-D63F-3B9A-77BA-1C37C4E90349}"/>
              </a:ext>
            </a:extLst>
          </p:cNvPr>
          <p:cNvSpPr txBox="1"/>
          <p:nvPr/>
        </p:nvSpPr>
        <p:spPr>
          <a:xfrm>
            <a:off x="2133166" y="5487255"/>
            <a:ext cx="7897577" cy="738664"/>
          </a:xfrm>
          <a:prstGeom prst="rect">
            <a:avLst/>
          </a:prstGeom>
          <a:noFill/>
        </p:spPr>
        <p:txBody>
          <a:bodyPr wrap="square">
            <a:spAutoFit/>
          </a:bodyPr>
          <a:lstStyle/>
          <a:p>
            <a:pPr algn="just">
              <a:spcAft>
                <a:spcPts val="600"/>
              </a:spcAft>
              <a:buClr>
                <a:srgbClr val="405888"/>
              </a:buClr>
            </a:pPr>
            <a:r>
              <a:rPr lang="es-ES" sz="1400" dirty="0">
                <a:latin typeface="Poppins Light" panose="00000400000000000000" pitchFamily="2" charset="0"/>
                <a:cs typeface="Poppins Light" panose="00000400000000000000" pitchFamily="2" charset="0"/>
              </a:rPr>
              <a:t>La asociación buscará convenios con universidades y otras entidades formativas para acceder a </a:t>
            </a:r>
            <a:r>
              <a:rPr lang="es-ES" sz="1400" b="1" dirty="0">
                <a:latin typeface="Poppins Light" panose="00000400000000000000" pitchFamily="2" charset="0"/>
                <a:cs typeface="Poppins Light" panose="00000400000000000000" pitchFamily="2" charset="0"/>
              </a:rPr>
              <a:t>cursos y otras formaciones</a:t>
            </a:r>
            <a:r>
              <a:rPr lang="es-ES" sz="1400" dirty="0">
                <a:latin typeface="Poppins Light" panose="00000400000000000000" pitchFamily="2" charset="0"/>
                <a:cs typeface="Poppins Light" panose="00000400000000000000" pitchFamily="2" charset="0"/>
              </a:rPr>
              <a:t>, y también para </a:t>
            </a:r>
            <a:r>
              <a:rPr lang="es-ES" sz="1400" b="1" dirty="0">
                <a:latin typeface="Poppins Light" panose="00000400000000000000" pitchFamily="2" charset="0"/>
                <a:cs typeface="Poppins Light" panose="00000400000000000000" pitchFamily="2" charset="0"/>
              </a:rPr>
              <a:t>generar acuerdos de prácticas </a:t>
            </a:r>
            <a:r>
              <a:rPr lang="es-ES" sz="1400" dirty="0">
                <a:latin typeface="Poppins Light" panose="00000400000000000000" pitchFamily="2" charset="0"/>
                <a:cs typeface="Poppins Light" panose="00000400000000000000" pitchFamily="2" charset="0"/>
              </a:rPr>
              <a:t>y ampliar la bolsa de trabajo con los egresados de titulaciones específicas</a:t>
            </a:r>
          </a:p>
        </p:txBody>
      </p:sp>
      <p:sp>
        <p:nvSpPr>
          <p:cNvPr id="36" name="Signo más 35">
            <a:extLst>
              <a:ext uri="{FF2B5EF4-FFF2-40B4-BE49-F238E27FC236}">
                <a16:creationId xmlns:a16="http://schemas.microsoft.com/office/drawing/2014/main" id="{CEA08C19-9535-8568-1ADA-C3981584218E}"/>
              </a:ext>
            </a:extLst>
          </p:cNvPr>
          <p:cNvSpPr/>
          <p:nvPr/>
        </p:nvSpPr>
        <p:spPr>
          <a:xfrm>
            <a:off x="370544" y="3857416"/>
            <a:ext cx="907448" cy="874767"/>
          </a:xfrm>
          <a:prstGeom prst="mathPlus">
            <a:avLst/>
          </a:prstGeom>
          <a:solidFill>
            <a:srgbClr val="E9D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0026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Alta tecnología</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En la asociación hemos desarrollado nuestras estructuras de trabajo para constituir un área de innovación que se centre en dar soporte en los ejes estratégicos de la industria, que también quedan reflejados en el PERTE Chip</a:t>
            </a:r>
          </a:p>
        </p:txBody>
      </p:sp>
      <p:sp>
        <p:nvSpPr>
          <p:cNvPr id="38" name="Rectángulo 37">
            <a:extLst>
              <a:ext uri="{FF2B5EF4-FFF2-40B4-BE49-F238E27FC236}">
                <a16:creationId xmlns:a16="http://schemas.microsoft.com/office/drawing/2014/main" id="{0FFCA036-EDC8-43EC-52A0-3D9F8A0CC03E}"/>
              </a:ext>
            </a:extLst>
          </p:cNvPr>
          <p:cNvSpPr/>
          <p:nvPr/>
        </p:nvSpPr>
        <p:spPr>
          <a:xfrm>
            <a:off x="607332" y="2935611"/>
            <a:ext cx="2056488" cy="641174"/>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GT de Arquitecturas de procesadores</a:t>
            </a:r>
          </a:p>
        </p:txBody>
      </p:sp>
      <p:sp>
        <p:nvSpPr>
          <p:cNvPr id="39" name="Rectángulo 38">
            <a:extLst>
              <a:ext uri="{FF2B5EF4-FFF2-40B4-BE49-F238E27FC236}">
                <a16:creationId xmlns:a16="http://schemas.microsoft.com/office/drawing/2014/main" id="{BB8041F8-6563-DBA0-7F76-0B3BFDAFF50B}"/>
              </a:ext>
            </a:extLst>
          </p:cNvPr>
          <p:cNvSpPr/>
          <p:nvPr/>
        </p:nvSpPr>
        <p:spPr>
          <a:xfrm>
            <a:off x="6215921" y="2935611"/>
            <a:ext cx="2056488" cy="641174"/>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GT de Sistemas y Materiales</a:t>
            </a:r>
          </a:p>
        </p:txBody>
      </p:sp>
      <p:grpSp>
        <p:nvGrpSpPr>
          <p:cNvPr id="50" name="Grupo 49">
            <a:extLst>
              <a:ext uri="{FF2B5EF4-FFF2-40B4-BE49-F238E27FC236}">
                <a16:creationId xmlns:a16="http://schemas.microsoft.com/office/drawing/2014/main" id="{D5F92F2D-46F2-774B-D94E-5E9264FC628F}"/>
              </a:ext>
            </a:extLst>
          </p:cNvPr>
          <p:cNvGrpSpPr/>
          <p:nvPr/>
        </p:nvGrpSpPr>
        <p:grpSpPr>
          <a:xfrm>
            <a:off x="427585" y="2261369"/>
            <a:ext cx="5309977" cy="401035"/>
            <a:chOff x="887151" y="2810082"/>
            <a:chExt cx="3606655" cy="401035"/>
          </a:xfrm>
        </p:grpSpPr>
        <p:sp>
          <p:nvSpPr>
            <p:cNvPr id="51" name="Paralelogramo 50">
              <a:extLst>
                <a:ext uri="{FF2B5EF4-FFF2-40B4-BE49-F238E27FC236}">
                  <a16:creationId xmlns:a16="http://schemas.microsoft.com/office/drawing/2014/main" id="{516CEA0C-D260-CADA-7969-BD88E2AA06FB}"/>
                </a:ext>
              </a:extLst>
            </p:cNvPr>
            <p:cNvSpPr/>
            <p:nvPr/>
          </p:nvSpPr>
          <p:spPr>
            <a:xfrm>
              <a:off x="887151" y="2810082"/>
              <a:ext cx="3606655" cy="401035"/>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52" name="TextBox 31">
              <a:extLst>
                <a:ext uri="{FF2B5EF4-FFF2-40B4-BE49-F238E27FC236}">
                  <a16:creationId xmlns:a16="http://schemas.microsoft.com/office/drawing/2014/main" id="{F7ED0073-D141-B289-B8C6-545089D808B7}"/>
                </a:ext>
              </a:extLst>
            </p:cNvPr>
            <p:cNvSpPr txBox="1"/>
            <p:nvPr/>
          </p:nvSpPr>
          <p:spPr>
            <a:xfrm>
              <a:off x="968048" y="2832160"/>
              <a:ext cx="3363320" cy="369332"/>
            </a:xfrm>
            <a:prstGeom prst="rect">
              <a:avLst/>
            </a:prstGeom>
            <a:noFill/>
          </p:spPr>
          <p:txBody>
            <a:bodyPr wrap="square" rtlCol="0">
              <a:spAutoFit/>
            </a:bodyPr>
            <a:lstStyle/>
            <a:p>
              <a:r>
                <a:rPr lang="es-ES_tradnl" b="1" dirty="0">
                  <a:solidFill>
                    <a:schemeClr val="accent4">
                      <a:lumMod val="60000"/>
                      <a:lumOff val="40000"/>
                    </a:schemeClr>
                  </a:solidFill>
                  <a:latin typeface="Poppins" pitchFamily="2" charset="77"/>
                  <a:cs typeface="Poppins" pitchFamily="2" charset="77"/>
                </a:rPr>
                <a:t>Área de Innovación</a:t>
              </a:r>
              <a:endParaRPr lang="es-ES_tradnl" sz="1600" b="1" dirty="0">
                <a:solidFill>
                  <a:schemeClr val="accent4">
                    <a:lumMod val="60000"/>
                    <a:lumOff val="40000"/>
                  </a:schemeClr>
                </a:solidFill>
                <a:latin typeface="Poppins" pitchFamily="2" charset="77"/>
                <a:cs typeface="Poppins" pitchFamily="2" charset="77"/>
              </a:endParaRPr>
            </a:p>
          </p:txBody>
        </p:sp>
      </p:grpSp>
      <p:sp>
        <p:nvSpPr>
          <p:cNvPr id="53" name="CuadroTexto 52">
            <a:extLst>
              <a:ext uri="{FF2B5EF4-FFF2-40B4-BE49-F238E27FC236}">
                <a16:creationId xmlns:a16="http://schemas.microsoft.com/office/drawing/2014/main" id="{2C4FE84D-A44A-A95E-BE3E-79A3F0D470CC}"/>
              </a:ext>
            </a:extLst>
          </p:cNvPr>
          <p:cNvSpPr txBox="1"/>
          <p:nvPr/>
        </p:nvSpPr>
        <p:spPr>
          <a:xfrm>
            <a:off x="654609" y="3784310"/>
            <a:ext cx="4774642" cy="2708434"/>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El grupo de trabajo de Arquitecturas se centrará en hacer seguimiento de las novedades en materia de arquitecturas y en cómo se han de canalizar los incentivos para éstas. En concreto abordará:</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RISC-V y desarrollos de otras arquitecturas maduras ARM </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Arquitecturas alternativas y desarrollos ASIC DIGITAL</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Procesadores basados en nuevas tecnologías como NTC (Nanotubos de Carbono).</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Arquitecturas de procesadores paralelos y </a:t>
            </a:r>
            <a:r>
              <a:rPr lang="es-ES" sz="1200" dirty="0" err="1">
                <a:latin typeface="Poppins Light" panose="00000400000000000000" pitchFamily="2" charset="0"/>
                <a:cs typeface="Poppins Light" panose="00000400000000000000" pitchFamily="2" charset="0"/>
              </a:rPr>
              <a:t>multicores</a:t>
            </a:r>
            <a:endParaRPr lang="es-ES" sz="1200" dirty="0">
              <a:latin typeface="Poppins Light" panose="00000400000000000000" pitchFamily="2" charset="0"/>
              <a:cs typeface="Poppins Light" panose="00000400000000000000" pitchFamily="2" charset="0"/>
            </a:endParaRP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Arquitecturas para memorias y procesadores cuánticos.</a:t>
            </a:r>
          </a:p>
        </p:txBody>
      </p:sp>
      <p:sp>
        <p:nvSpPr>
          <p:cNvPr id="54" name="CuadroTexto 53">
            <a:extLst>
              <a:ext uri="{FF2B5EF4-FFF2-40B4-BE49-F238E27FC236}">
                <a16:creationId xmlns:a16="http://schemas.microsoft.com/office/drawing/2014/main" id="{4192CDE8-8403-24DC-0148-090FA8DC3306}"/>
              </a:ext>
            </a:extLst>
          </p:cNvPr>
          <p:cNvSpPr txBox="1"/>
          <p:nvPr/>
        </p:nvSpPr>
        <p:spPr>
          <a:xfrm>
            <a:off x="6283884" y="3784310"/>
            <a:ext cx="4774642" cy="2739211"/>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El grupo de trabajo de sistemas y materiales tendrá como objetivo realizar un análisis periódico de elementos innovadores como los nuevos materiales, los MEMS y la seguridad material, así como abordar la rama particular de novedades y desarrollos en materia de electrónica de potencia. Abordará:</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Posibles nuevos materiales: NTC, Diamantes</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Innovaciones e incentivos en materia de electrónica de Potencia</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Desarrollos en materia de MEMS</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El ámbito de seguridad material y criptografía</a:t>
            </a:r>
          </a:p>
        </p:txBody>
      </p:sp>
      <p:cxnSp>
        <p:nvCxnSpPr>
          <p:cNvPr id="3" name="Conector recto 2">
            <a:extLst>
              <a:ext uri="{FF2B5EF4-FFF2-40B4-BE49-F238E27FC236}">
                <a16:creationId xmlns:a16="http://schemas.microsoft.com/office/drawing/2014/main" id="{FF5BC47E-E4F2-16F3-2344-7719DF1F790F}"/>
              </a:ext>
            </a:extLst>
          </p:cNvPr>
          <p:cNvCxnSpPr/>
          <p:nvPr/>
        </p:nvCxnSpPr>
        <p:spPr>
          <a:xfrm>
            <a:off x="6076950" y="3028950"/>
            <a:ext cx="0" cy="334949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122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grpSp>
        <p:nvGrpSpPr>
          <p:cNvPr id="50" name="Grupo 49">
            <a:extLst>
              <a:ext uri="{FF2B5EF4-FFF2-40B4-BE49-F238E27FC236}">
                <a16:creationId xmlns:a16="http://schemas.microsoft.com/office/drawing/2014/main" id="{D5F92F2D-46F2-774B-D94E-5E9264FC628F}"/>
              </a:ext>
            </a:extLst>
          </p:cNvPr>
          <p:cNvGrpSpPr/>
          <p:nvPr/>
        </p:nvGrpSpPr>
        <p:grpSpPr>
          <a:xfrm>
            <a:off x="427585" y="2261369"/>
            <a:ext cx="5309977" cy="401035"/>
            <a:chOff x="887151" y="2810082"/>
            <a:chExt cx="3606655" cy="401035"/>
          </a:xfrm>
        </p:grpSpPr>
        <p:sp>
          <p:nvSpPr>
            <p:cNvPr id="51" name="Paralelogramo 50">
              <a:extLst>
                <a:ext uri="{FF2B5EF4-FFF2-40B4-BE49-F238E27FC236}">
                  <a16:creationId xmlns:a16="http://schemas.microsoft.com/office/drawing/2014/main" id="{516CEA0C-D260-CADA-7969-BD88E2AA06FB}"/>
                </a:ext>
              </a:extLst>
            </p:cNvPr>
            <p:cNvSpPr/>
            <p:nvPr/>
          </p:nvSpPr>
          <p:spPr>
            <a:xfrm>
              <a:off x="887151" y="2810082"/>
              <a:ext cx="3606655" cy="401035"/>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52" name="TextBox 31">
              <a:extLst>
                <a:ext uri="{FF2B5EF4-FFF2-40B4-BE49-F238E27FC236}">
                  <a16:creationId xmlns:a16="http://schemas.microsoft.com/office/drawing/2014/main" id="{F7ED0073-D141-B289-B8C6-545089D808B7}"/>
                </a:ext>
              </a:extLst>
            </p:cNvPr>
            <p:cNvSpPr txBox="1"/>
            <p:nvPr/>
          </p:nvSpPr>
          <p:spPr>
            <a:xfrm>
              <a:off x="968048" y="2832160"/>
              <a:ext cx="3363320" cy="369332"/>
            </a:xfrm>
            <a:prstGeom prst="rect">
              <a:avLst/>
            </a:prstGeom>
            <a:noFill/>
          </p:spPr>
          <p:txBody>
            <a:bodyPr wrap="square" rtlCol="0">
              <a:spAutoFit/>
            </a:bodyPr>
            <a:lstStyle/>
            <a:p>
              <a:r>
                <a:rPr lang="es-ES_tradnl" b="1" dirty="0">
                  <a:solidFill>
                    <a:schemeClr val="accent4">
                      <a:lumMod val="60000"/>
                      <a:lumOff val="40000"/>
                    </a:schemeClr>
                  </a:solidFill>
                  <a:latin typeface="Poppins" pitchFamily="2" charset="77"/>
                  <a:cs typeface="Poppins" pitchFamily="2" charset="77"/>
                </a:rPr>
                <a:t>Área de Innovación</a:t>
              </a:r>
              <a:endParaRPr lang="es-ES_tradnl" sz="1600" b="1" dirty="0">
                <a:solidFill>
                  <a:schemeClr val="accent4">
                    <a:lumMod val="60000"/>
                    <a:lumOff val="40000"/>
                  </a:schemeClr>
                </a:solidFill>
                <a:latin typeface="Poppins" pitchFamily="2" charset="77"/>
                <a:cs typeface="Poppins" pitchFamily="2" charset="77"/>
              </a:endParaRPr>
            </a:p>
          </p:txBody>
        </p:sp>
      </p:grpSp>
      <p:sp>
        <p:nvSpPr>
          <p:cNvPr id="53" name="CuadroTexto 52">
            <a:extLst>
              <a:ext uri="{FF2B5EF4-FFF2-40B4-BE49-F238E27FC236}">
                <a16:creationId xmlns:a16="http://schemas.microsoft.com/office/drawing/2014/main" id="{2C4FE84D-A44A-A95E-BE3E-79A3F0D470CC}"/>
              </a:ext>
            </a:extLst>
          </p:cNvPr>
          <p:cNvSpPr txBox="1"/>
          <p:nvPr/>
        </p:nvSpPr>
        <p:spPr>
          <a:xfrm>
            <a:off x="654609" y="3784310"/>
            <a:ext cx="4774642" cy="2954655"/>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Este grupo de trabajo se centrará en cubrir el ámbito en materia de fotónica junto con otras temáticas fundamentales y relacionadas. Abarcará:</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Lo relativo al área de fotónica, incluyendo el análisis y propuesta en la distintas convocatorias que puedan hacerse en este sector.</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La optoelectrónica, su desarrollo, innovación y medidas particulares que se pueden dar de impulso.</a:t>
            </a:r>
          </a:p>
          <a:p>
            <a:pPr marL="228600" indent="-228600" algn="just">
              <a:spcAft>
                <a:spcPts val="1200"/>
              </a:spcAft>
              <a:buClr>
                <a:srgbClr val="405888"/>
              </a:buClr>
              <a:buFont typeface="+mj-lt"/>
              <a:buAutoNum type="arabicPeriod"/>
            </a:pPr>
            <a:r>
              <a:rPr lang="es-ES" sz="1200" dirty="0">
                <a:latin typeface="Poppins Light" panose="00000400000000000000" pitchFamily="2" charset="0"/>
                <a:cs typeface="Poppins Light" panose="00000400000000000000" pitchFamily="2" charset="0"/>
              </a:rPr>
              <a:t>El área de </a:t>
            </a:r>
            <a:r>
              <a:rPr lang="es-ES" sz="1200" dirty="0" err="1">
                <a:latin typeface="Poppins Light" panose="00000400000000000000" pitchFamily="2" charset="0"/>
                <a:cs typeface="Poppins Light" panose="00000400000000000000" pitchFamily="2" charset="0"/>
              </a:rPr>
              <a:t>sensórica</a:t>
            </a:r>
            <a:r>
              <a:rPr lang="es-ES" sz="1200" dirty="0">
                <a:latin typeface="Poppins Light" panose="00000400000000000000" pitchFamily="2" charset="0"/>
                <a:cs typeface="Poppins Light" panose="00000400000000000000" pitchFamily="2" charset="0"/>
              </a:rPr>
              <a:t>, tanto en materia de desarrollos actuales, en áreas concretas de trabajo como la microelectrónica, o nuevas áreas de innovación, como pudieran ser los NTC, y los incentivos y medidas particulares para el sector. </a:t>
            </a:r>
          </a:p>
        </p:txBody>
      </p:sp>
      <p:sp>
        <p:nvSpPr>
          <p:cNvPr id="54" name="CuadroTexto 53">
            <a:extLst>
              <a:ext uri="{FF2B5EF4-FFF2-40B4-BE49-F238E27FC236}">
                <a16:creationId xmlns:a16="http://schemas.microsoft.com/office/drawing/2014/main" id="{4192CDE8-8403-24DC-0148-090FA8DC3306}"/>
              </a:ext>
            </a:extLst>
          </p:cNvPr>
          <p:cNvSpPr txBox="1"/>
          <p:nvPr/>
        </p:nvSpPr>
        <p:spPr>
          <a:xfrm>
            <a:off x="6283884" y="3784310"/>
            <a:ext cx="4774642" cy="1538883"/>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El grupo de trabajo de computación cuántica se centrará de manera monotemática en esta materia, afrontada desde diferentes perspectivas. </a:t>
            </a:r>
          </a:p>
          <a:p>
            <a:pPr algn="just">
              <a:spcAft>
                <a:spcPts val="1200"/>
              </a:spcAft>
              <a:buClr>
                <a:srgbClr val="405888"/>
              </a:buClr>
            </a:pPr>
            <a:r>
              <a:rPr lang="es-ES" sz="1200" dirty="0">
                <a:latin typeface="Poppins Light" panose="00000400000000000000" pitchFamily="2" charset="0"/>
                <a:cs typeface="Poppins Light" panose="00000400000000000000" pitchFamily="2" charset="0"/>
              </a:rPr>
              <a:t>Se centrará en el ecosistema actual de computación cuántica en España y analizará las medidas de impulso al sector, las vías de colaboración público-privada, o los avances e innovaciones que sean relevantes.</a:t>
            </a:r>
          </a:p>
        </p:txBody>
      </p:sp>
      <p:cxnSp>
        <p:nvCxnSpPr>
          <p:cNvPr id="3" name="Conector recto 2">
            <a:extLst>
              <a:ext uri="{FF2B5EF4-FFF2-40B4-BE49-F238E27FC236}">
                <a16:creationId xmlns:a16="http://schemas.microsoft.com/office/drawing/2014/main" id="{FF5BC47E-E4F2-16F3-2344-7719DF1F790F}"/>
              </a:ext>
            </a:extLst>
          </p:cNvPr>
          <p:cNvCxnSpPr/>
          <p:nvPr/>
        </p:nvCxnSpPr>
        <p:spPr>
          <a:xfrm>
            <a:off x="6076950" y="3028950"/>
            <a:ext cx="0" cy="3349494"/>
          </a:xfrm>
          <a:prstGeom prst="line">
            <a:avLst/>
          </a:prstGeom>
        </p:spPr>
        <p:style>
          <a:lnRef idx="1">
            <a:schemeClr val="dk1"/>
          </a:lnRef>
          <a:fillRef idx="0">
            <a:schemeClr val="dk1"/>
          </a:fillRef>
          <a:effectRef idx="0">
            <a:schemeClr val="dk1"/>
          </a:effectRef>
          <a:fontRef idx="minor">
            <a:schemeClr val="tx1"/>
          </a:fontRef>
        </p:style>
      </p:cxnSp>
      <p:sp>
        <p:nvSpPr>
          <p:cNvPr id="18" name="Rectángulo 17">
            <a:extLst>
              <a:ext uri="{FF2B5EF4-FFF2-40B4-BE49-F238E27FC236}">
                <a16:creationId xmlns:a16="http://schemas.microsoft.com/office/drawing/2014/main" id="{0AE0AD85-80FC-2B22-B059-127DF0473E0C}"/>
              </a:ext>
            </a:extLst>
          </p:cNvPr>
          <p:cNvSpPr/>
          <p:nvPr/>
        </p:nvSpPr>
        <p:spPr>
          <a:xfrm>
            <a:off x="607332" y="2935611"/>
            <a:ext cx="2056488" cy="641174"/>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GT de Fotónica y Optoelectrónica</a:t>
            </a:r>
          </a:p>
        </p:txBody>
      </p:sp>
      <p:sp>
        <p:nvSpPr>
          <p:cNvPr id="19" name="Rectángulo 18">
            <a:extLst>
              <a:ext uri="{FF2B5EF4-FFF2-40B4-BE49-F238E27FC236}">
                <a16:creationId xmlns:a16="http://schemas.microsoft.com/office/drawing/2014/main" id="{95625FD4-507A-8F88-B5FD-3992B0F14445}"/>
              </a:ext>
            </a:extLst>
          </p:cNvPr>
          <p:cNvSpPr/>
          <p:nvPr/>
        </p:nvSpPr>
        <p:spPr>
          <a:xfrm>
            <a:off x="6215921" y="2935611"/>
            <a:ext cx="2056488" cy="641174"/>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GT de Computación Cuántica</a:t>
            </a:r>
          </a:p>
        </p:txBody>
      </p:sp>
      <p:sp>
        <p:nvSpPr>
          <p:cNvPr id="2" name="Paralelogramo 1">
            <a:extLst>
              <a:ext uri="{FF2B5EF4-FFF2-40B4-BE49-F238E27FC236}">
                <a16:creationId xmlns:a16="http://schemas.microsoft.com/office/drawing/2014/main" id="{F9804CC7-0D19-D8A0-D269-F448B6044D9D}"/>
              </a:ext>
            </a:extLst>
          </p:cNvPr>
          <p:cNvSpPr/>
          <p:nvPr/>
        </p:nvSpPr>
        <p:spPr>
          <a:xfrm>
            <a:off x="215814" y="573670"/>
            <a:ext cx="7683296"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10" name="TextBox 31">
            <a:extLst>
              <a:ext uri="{FF2B5EF4-FFF2-40B4-BE49-F238E27FC236}">
                <a16:creationId xmlns:a16="http://schemas.microsoft.com/office/drawing/2014/main" id="{FFE8694F-F912-133C-3432-20B1B6F2A453}"/>
              </a:ext>
            </a:extLst>
          </p:cNvPr>
          <p:cNvSpPr txBox="1"/>
          <p:nvPr/>
        </p:nvSpPr>
        <p:spPr>
          <a:xfrm>
            <a:off x="427585" y="493132"/>
            <a:ext cx="7471525"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Consultoría de alta tecnología</a:t>
            </a:r>
            <a:endParaRPr lang="es-ES_tradnl" sz="3200" b="1" dirty="0">
              <a:solidFill>
                <a:schemeClr val="accent4">
                  <a:lumMod val="60000"/>
                  <a:lumOff val="40000"/>
                </a:schemeClr>
              </a:solidFill>
              <a:latin typeface="Poppins" pitchFamily="2" charset="77"/>
              <a:cs typeface="Poppins" pitchFamily="2" charset="77"/>
            </a:endParaRPr>
          </a:p>
        </p:txBody>
      </p:sp>
      <p:sp>
        <p:nvSpPr>
          <p:cNvPr id="6" name="TextBox 13">
            <a:extLst>
              <a:ext uri="{FF2B5EF4-FFF2-40B4-BE49-F238E27FC236}">
                <a16:creationId xmlns:a16="http://schemas.microsoft.com/office/drawing/2014/main" id="{BB092975-CD25-525A-12A0-72507DAEBA4D}"/>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En la asociación hemos desarrollado nuestras estructuras de trabajo para constituir un </a:t>
            </a:r>
            <a:r>
              <a:rPr lang="es-ES" sz="1500" b="1" dirty="0">
                <a:latin typeface="Poppins Light" pitchFamily="2" charset="77"/>
                <a:ea typeface="Roboto Slab" pitchFamily="2" charset="0"/>
                <a:cs typeface="Poppins Light" pitchFamily="2" charset="77"/>
              </a:rPr>
              <a:t>área de innovación </a:t>
            </a:r>
            <a:r>
              <a:rPr lang="es-ES" sz="1500" dirty="0">
                <a:latin typeface="Poppins Light" pitchFamily="2" charset="77"/>
                <a:ea typeface="Roboto Slab" pitchFamily="2" charset="0"/>
                <a:cs typeface="Poppins Light" pitchFamily="2" charset="77"/>
              </a:rPr>
              <a:t>que se centre en dar </a:t>
            </a:r>
            <a:r>
              <a:rPr lang="es-ES" sz="1500" b="1" dirty="0">
                <a:latin typeface="Poppins Light" pitchFamily="2" charset="77"/>
                <a:ea typeface="Roboto Slab" pitchFamily="2" charset="0"/>
                <a:cs typeface="Poppins Light" pitchFamily="2" charset="77"/>
              </a:rPr>
              <a:t>soporte en los ejes estratégicos de la industria</a:t>
            </a:r>
            <a:r>
              <a:rPr lang="es-ES" sz="1500" dirty="0">
                <a:latin typeface="Poppins Light" pitchFamily="2" charset="77"/>
                <a:ea typeface="Roboto Slab" pitchFamily="2" charset="0"/>
                <a:cs typeface="Poppins Light" pitchFamily="2" charset="77"/>
              </a:rPr>
              <a:t>, y poder proporcionar una capa de asesoramiento en alta tecnología a entidades y empresas.</a:t>
            </a:r>
          </a:p>
        </p:txBody>
      </p:sp>
    </p:spTree>
    <p:extLst>
      <p:ext uri="{BB962C8B-B14F-4D97-AF65-F5344CB8AC3E}">
        <p14:creationId xmlns:p14="http://schemas.microsoft.com/office/powerpoint/2010/main" val="256293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circuito electrónico&#10;&#10;Descripción generada automáticamente con confianza media">
            <a:extLst>
              <a:ext uri="{FF2B5EF4-FFF2-40B4-BE49-F238E27FC236}">
                <a16:creationId xmlns:a16="http://schemas.microsoft.com/office/drawing/2014/main" id="{0119A7A8-7051-47CD-925B-C7B6EAC9D78E}"/>
              </a:ext>
            </a:extLst>
          </p:cNvPr>
          <p:cNvPicPr>
            <a:picLocks noChangeAspect="1"/>
          </p:cNvPicPr>
          <p:nvPr/>
        </p:nvPicPr>
        <p:blipFill rotWithShape="1">
          <a:blip r:embed="rId2">
            <a:extLst>
              <a:ext uri="{28A0092B-C50C-407E-A947-70E740481C1C}">
                <a14:useLocalDpi xmlns:a14="http://schemas.microsoft.com/office/drawing/2010/main" val="0"/>
              </a:ext>
            </a:extLst>
          </a:blip>
          <a:srcRect t="10742" b="5090"/>
          <a:stretch/>
        </p:blipFill>
        <p:spPr>
          <a:xfrm>
            <a:off x="-45000" y="-8467"/>
            <a:ext cx="12237000" cy="6866467"/>
          </a:xfrm>
          <a:prstGeom prst="rect">
            <a:avLst/>
          </a:prstGeom>
        </p:spPr>
      </p:pic>
      <p:pic>
        <p:nvPicPr>
          <p:cNvPr id="26" name="Imagen 25" descr="Patrón de fondo&#10;&#10;Descripción generada automáticamente">
            <a:extLst>
              <a:ext uri="{FF2B5EF4-FFF2-40B4-BE49-F238E27FC236}">
                <a16:creationId xmlns:a16="http://schemas.microsoft.com/office/drawing/2014/main" id="{97A5807D-6331-BD0D-D5F4-635FE7939AD2}"/>
              </a:ext>
            </a:extLst>
          </p:cNvPr>
          <p:cNvPicPr/>
          <p:nvPr/>
        </p:nvPicPr>
        <p:blipFill>
          <a:blip r:embed="rId3" cstate="screen">
            <a:extLst>
              <a:ext uri="{28A0092B-C50C-407E-A947-70E740481C1C}">
                <a14:useLocalDpi xmlns:a14="http://schemas.microsoft.com/office/drawing/2010/main"/>
              </a:ext>
            </a:extLst>
          </a:blip>
          <a:srcRect/>
          <a:stretch/>
        </p:blipFill>
        <p:spPr>
          <a:xfrm>
            <a:off x="-45000" y="-8467"/>
            <a:ext cx="12237000" cy="6858000"/>
          </a:xfrm>
          <a:prstGeom prst="rect">
            <a:avLst/>
          </a:prstGeom>
          <a:ln w="0">
            <a:noFill/>
          </a:ln>
        </p:spPr>
      </p:pic>
      <p:sp>
        <p:nvSpPr>
          <p:cNvPr id="7" name="Paralelogramo 6">
            <a:extLst>
              <a:ext uri="{FF2B5EF4-FFF2-40B4-BE49-F238E27FC236}">
                <a16:creationId xmlns:a16="http://schemas.microsoft.com/office/drawing/2014/main" id="{C59B4132-BD8D-5EC0-B462-EA9ACEB58E0B}"/>
              </a:ext>
            </a:extLst>
          </p:cNvPr>
          <p:cNvSpPr/>
          <p:nvPr/>
        </p:nvSpPr>
        <p:spPr>
          <a:xfrm>
            <a:off x="625641" y="4746426"/>
            <a:ext cx="1568919" cy="128125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1091728" y="4746426"/>
            <a:ext cx="948827" cy="1446550"/>
          </a:xfrm>
          <a:prstGeom prst="rect">
            <a:avLst/>
          </a:prstGeom>
          <a:noFill/>
        </p:spPr>
        <p:txBody>
          <a:bodyPr wrap="square" rtlCol="0">
            <a:spAutoFit/>
          </a:bodyPr>
          <a:lstStyle/>
          <a:p>
            <a:r>
              <a:rPr lang="es-ES_tradnl" sz="8800" b="1" dirty="0">
                <a:solidFill>
                  <a:schemeClr val="bg1">
                    <a:lumMod val="85000"/>
                  </a:schemeClr>
                </a:solidFill>
                <a:latin typeface="Poppins" pitchFamily="2" charset="77"/>
                <a:cs typeface="Poppins" pitchFamily="2" charset="77"/>
              </a:rPr>
              <a:t>1.</a:t>
            </a:r>
            <a:endParaRPr lang="es-ES_tradnl" sz="8000" b="1" dirty="0">
              <a:solidFill>
                <a:schemeClr val="bg1">
                  <a:lumMod val="85000"/>
                </a:schemeClr>
              </a:solidFill>
              <a:latin typeface="Poppins" pitchFamily="2" charset="77"/>
              <a:cs typeface="Poppins" pitchFamily="2" charset="77"/>
            </a:endParaRPr>
          </a:p>
        </p:txBody>
      </p:sp>
      <p:sp>
        <p:nvSpPr>
          <p:cNvPr id="23" name="TextBox 31">
            <a:extLst>
              <a:ext uri="{FF2B5EF4-FFF2-40B4-BE49-F238E27FC236}">
                <a16:creationId xmlns:a16="http://schemas.microsoft.com/office/drawing/2014/main" id="{1CB520F9-FA0F-5C60-964C-FB446BA4B4E0}"/>
              </a:ext>
            </a:extLst>
          </p:cNvPr>
          <p:cNvSpPr txBox="1"/>
          <p:nvPr/>
        </p:nvSpPr>
        <p:spPr>
          <a:xfrm>
            <a:off x="2375127" y="3573216"/>
            <a:ext cx="6902731" cy="2800767"/>
          </a:xfrm>
          <a:prstGeom prst="rect">
            <a:avLst/>
          </a:prstGeom>
          <a:noFill/>
        </p:spPr>
        <p:txBody>
          <a:bodyPr wrap="square" rtlCol="0">
            <a:spAutoFit/>
          </a:bodyPr>
          <a:lstStyle/>
          <a:p>
            <a:r>
              <a:rPr lang="es-ES_tradnl" sz="8800" b="1" dirty="0">
                <a:solidFill>
                  <a:srgbClr val="405888"/>
                </a:solidFill>
                <a:latin typeface="Poppins" pitchFamily="2" charset="77"/>
                <a:cs typeface="Poppins" pitchFamily="2" charset="77"/>
              </a:rPr>
              <a:t>Conoce a AESEMI</a:t>
            </a:r>
            <a:endParaRPr lang="es-ES_tradnl" sz="8000" b="1" dirty="0">
              <a:solidFill>
                <a:srgbClr val="405888"/>
              </a:solidFill>
              <a:latin typeface="Poppins" pitchFamily="2" charset="77"/>
              <a:cs typeface="Poppins" pitchFamily="2" charset="77"/>
            </a:endParaRPr>
          </a:p>
        </p:txBody>
      </p:sp>
    </p:spTree>
    <p:extLst>
      <p:ext uri="{BB962C8B-B14F-4D97-AF65-F5344CB8AC3E}">
        <p14:creationId xmlns:p14="http://schemas.microsoft.com/office/powerpoint/2010/main" val="238062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Análisis y estrategia</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La estructura de AESEMI nos permite generar </a:t>
            </a:r>
            <a:r>
              <a:rPr lang="es-ES" sz="1500" b="1" dirty="0">
                <a:latin typeface="Poppins Light" pitchFamily="2" charset="77"/>
                <a:ea typeface="Roboto Slab" pitchFamily="2" charset="0"/>
                <a:cs typeface="Poppins Light" pitchFamily="2" charset="77"/>
              </a:rPr>
              <a:t>documentación de análisis y prospectiva sectorial </a:t>
            </a:r>
            <a:r>
              <a:rPr lang="es-ES" sz="1500" dirty="0">
                <a:latin typeface="Poppins Light" pitchFamily="2" charset="77"/>
                <a:ea typeface="Roboto Slab" pitchFamily="2" charset="0"/>
                <a:cs typeface="Poppins Light" pitchFamily="2" charset="77"/>
              </a:rPr>
              <a:t>para evaluar las acciones y apoyar la toma de decisiones, trabajando de manera flexible orientados a las necesidades de cada empresa</a:t>
            </a:r>
          </a:p>
        </p:txBody>
      </p:sp>
      <p:grpSp>
        <p:nvGrpSpPr>
          <p:cNvPr id="2" name="Grupo 1">
            <a:extLst>
              <a:ext uri="{FF2B5EF4-FFF2-40B4-BE49-F238E27FC236}">
                <a16:creationId xmlns:a16="http://schemas.microsoft.com/office/drawing/2014/main" id="{68FD3852-8D5C-012F-EDB0-D3F409B15C0E}"/>
              </a:ext>
            </a:extLst>
          </p:cNvPr>
          <p:cNvGrpSpPr/>
          <p:nvPr/>
        </p:nvGrpSpPr>
        <p:grpSpPr>
          <a:xfrm>
            <a:off x="607332" y="2830809"/>
            <a:ext cx="4972619" cy="422188"/>
            <a:chOff x="887151" y="2810082"/>
            <a:chExt cx="3898864" cy="422188"/>
          </a:xfrm>
        </p:grpSpPr>
        <p:sp>
          <p:nvSpPr>
            <p:cNvPr id="10" name="Paralelogramo 9">
              <a:extLst>
                <a:ext uri="{FF2B5EF4-FFF2-40B4-BE49-F238E27FC236}">
                  <a16:creationId xmlns:a16="http://schemas.microsoft.com/office/drawing/2014/main" id="{20835B3D-C478-13D6-A11C-5B447D38D537}"/>
                </a:ext>
              </a:extLst>
            </p:cNvPr>
            <p:cNvSpPr/>
            <p:nvPr/>
          </p:nvSpPr>
          <p:spPr>
            <a:xfrm>
              <a:off x="887151" y="2810082"/>
              <a:ext cx="3898864" cy="401035"/>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accent4">
                    <a:lumMod val="60000"/>
                    <a:lumOff val="40000"/>
                  </a:schemeClr>
                </a:solidFill>
              </a:endParaRPr>
            </a:p>
          </p:txBody>
        </p:sp>
        <p:sp>
          <p:nvSpPr>
            <p:cNvPr id="11" name="TextBox 31">
              <a:extLst>
                <a:ext uri="{FF2B5EF4-FFF2-40B4-BE49-F238E27FC236}">
                  <a16:creationId xmlns:a16="http://schemas.microsoft.com/office/drawing/2014/main" id="{B9A70603-EF98-5811-E084-7D3E6DC0CEB4}"/>
                </a:ext>
              </a:extLst>
            </p:cNvPr>
            <p:cNvSpPr txBox="1"/>
            <p:nvPr/>
          </p:nvSpPr>
          <p:spPr>
            <a:xfrm>
              <a:off x="968048" y="2832160"/>
              <a:ext cx="3817967" cy="400110"/>
            </a:xfrm>
            <a:prstGeom prst="rect">
              <a:avLst/>
            </a:prstGeom>
            <a:noFill/>
          </p:spPr>
          <p:txBody>
            <a:bodyPr wrap="square" rtlCol="0">
              <a:spAutoFit/>
            </a:bodyPr>
            <a:lstStyle/>
            <a:p>
              <a:r>
                <a:rPr lang="es-ES_tradnl" sz="2000" b="1" dirty="0">
                  <a:solidFill>
                    <a:schemeClr val="accent4">
                      <a:lumMod val="60000"/>
                      <a:lumOff val="40000"/>
                    </a:schemeClr>
                  </a:solidFill>
                  <a:latin typeface="Poppins" pitchFamily="2" charset="77"/>
                  <a:cs typeface="Poppins" pitchFamily="2" charset="77"/>
                </a:rPr>
                <a:t>Análisis de la cadena de suministro</a:t>
              </a:r>
              <a:endParaRPr lang="es-ES_tradnl" b="1" dirty="0">
                <a:solidFill>
                  <a:schemeClr val="accent4">
                    <a:lumMod val="60000"/>
                    <a:lumOff val="40000"/>
                  </a:schemeClr>
                </a:solidFill>
                <a:latin typeface="Poppins" pitchFamily="2" charset="77"/>
                <a:cs typeface="Poppins" pitchFamily="2" charset="77"/>
              </a:endParaRPr>
            </a:p>
          </p:txBody>
        </p:sp>
      </p:grpSp>
      <p:grpSp>
        <p:nvGrpSpPr>
          <p:cNvPr id="13" name="Grupo 12">
            <a:extLst>
              <a:ext uri="{FF2B5EF4-FFF2-40B4-BE49-F238E27FC236}">
                <a16:creationId xmlns:a16="http://schemas.microsoft.com/office/drawing/2014/main" id="{16222F5C-889A-EA4B-FA11-60DE94093405}"/>
              </a:ext>
            </a:extLst>
          </p:cNvPr>
          <p:cNvGrpSpPr/>
          <p:nvPr/>
        </p:nvGrpSpPr>
        <p:grpSpPr>
          <a:xfrm>
            <a:off x="6337125" y="2830468"/>
            <a:ext cx="4330875" cy="729964"/>
            <a:chOff x="887151" y="2810082"/>
            <a:chExt cx="3606655" cy="729964"/>
          </a:xfrm>
        </p:grpSpPr>
        <p:sp>
          <p:nvSpPr>
            <p:cNvPr id="14" name="Paralelogramo 13">
              <a:extLst>
                <a:ext uri="{FF2B5EF4-FFF2-40B4-BE49-F238E27FC236}">
                  <a16:creationId xmlns:a16="http://schemas.microsoft.com/office/drawing/2014/main" id="{C49D52F1-2D71-35FD-603D-131C1EDC52AB}"/>
                </a:ext>
              </a:extLst>
            </p:cNvPr>
            <p:cNvSpPr/>
            <p:nvPr/>
          </p:nvSpPr>
          <p:spPr>
            <a:xfrm>
              <a:off x="887151" y="2810082"/>
              <a:ext cx="3606655" cy="401035"/>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accent4">
                    <a:lumMod val="60000"/>
                    <a:lumOff val="40000"/>
                  </a:schemeClr>
                </a:solidFill>
              </a:endParaRPr>
            </a:p>
          </p:txBody>
        </p:sp>
        <p:sp>
          <p:nvSpPr>
            <p:cNvPr id="15" name="TextBox 31">
              <a:extLst>
                <a:ext uri="{FF2B5EF4-FFF2-40B4-BE49-F238E27FC236}">
                  <a16:creationId xmlns:a16="http://schemas.microsoft.com/office/drawing/2014/main" id="{9A49C688-2B38-9742-02E7-51AF4C26AB5A}"/>
                </a:ext>
              </a:extLst>
            </p:cNvPr>
            <p:cNvSpPr txBox="1"/>
            <p:nvPr/>
          </p:nvSpPr>
          <p:spPr>
            <a:xfrm>
              <a:off x="968048" y="2832160"/>
              <a:ext cx="3363320" cy="707886"/>
            </a:xfrm>
            <a:prstGeom prst="rect">
              <a:avLst/>
            </a:prstGeom>
            <a:noFill/>
          </p:spPr>
          <p:txBody>
            <a:bodyPr wrap="square" rtlCol="0">
              <a:spAutoFit/>
            </a:bodyPr>
            <a:lstStyle/>
            <a:p>
              <a:r>
                <a:rPr lang="es-ES_tradnl" sz="2000" b="1" dirty="0">
                  <a:solidFill>
                    <a:schemeClr val="accent4">
                      <a:lumMod val="60000"/>
                      <a:lumOff val="40000"/>
                    </a:schemeClr>
                  </a:solidFill>
                  <a:latin typeface="Poppins" pitchFamily="2" charset="77"/>
                  <a:cs typeface="Poppins" pitchFamily="2" charset="77"/>
                </a:rPr>
                <a:t>Análisis de viabilidad técnica</a:t>
              </a:r>
              <a:endParaRPr lang="es-ES_tradnl" b="1" dirty="0">
                <a:solidFill>
                  <a:schemeClr val="accent4">
                    <a:lumMod val="60000"/>
                    <a:lumOff val="40000"/>
                  </a:schemeClr>
                </a:solidFill>
                <a:latin typeface="Poppins" pitchFamily="2" charset="77"/>
                <a:cs typeface="Poppins" pitchFamily="2" charset="77"/>
              </a:endParaRPr>
            </a:p>
          </p:txBody>
        </p:sp>
      </p:grpSp>
      <p:sp>
        <p:nvSpPr>
          <p:cNvPr id="18" name="CuadroTexto 17">
            <a:extLst>
              <a:ext uri="{FF2B5EF4-FFF2-40B4-BE49-F238E27FC236}">
                <a16:creationId xmlns:a16="http://schemas.microsoft.com/office/drawing/2014/main" id="{6B3FF5CB-0C69-06D3-E2B2-34062D8733A4}"/>
              </a:ext>
            </a:extLst>
          </p:cNvPr>
          <p:cNvSpPr txBox="1"/>
          <p:nvPr/>
        </p:nvSpPr>
        <p:spPr>
          <a:xfrm>
            <a:off x="6265248" y="3303155"/>
            <a:ext cx="4869577" cy="2923877"/>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Se propone realizar un análisis de viabilidad técnica para una determinada tecnología, que incluya:</a:t>
            </a:r>
          </a:p>
          <a:p>
            <a:pPr marL="171450" indent="-171450" algn="just">
              <a:spcAft>
                <a:spcPts val="1200"/>
              </a:spcAft>
              <a:buClr>
                <a:srgbClr val="405888"/>
              </a:buClr>
              <a:buFont typeface="Arial" panose="020B0604020202020204" pitchFamily="34" charset="0"/>
              <a:buChar char="•"/>
            </a:pPr>
            <a:r>
              <a:rPr lang="es-ES" sz="1200" dirty="0">
                <a:latin typeface="Poppins Light" panose="00000400000000000000" pitchFamily="2" charset="0"/>
                <a:cs typeface="Poppins Light" panose="00000400000000000000" pitchFamily="2" charset="0"/>
              </a:rPr>
              <a:t>El </a:t>
            </a:r>
            <a:r>
              <a:rPr lang="es-ES" sz="1200" b="1" dirty="0">
                <a:latin typeface="Poppins Light" panose="00000400000000000000" pitchFamily="2" charset="0"/>
                <a:cs typeface="Poppins Light" panose="00000400000000000000" pitchFamily="2" charset="0"/>
              </a:rPr>
              <a:t>mapa de capacidades existentes </a:t>
            </a:r>
            <a:r>
              <a:rPr lang="es-ES" sz="1200" dirty="0">
                <a:latin typeface="Poppins Light" panose="00000400000000000000" pitchFamily="2" charset="0"/>
                <a:cs typeface="Poppins Light" panose="00000400000000000000" pitchFamily="2" charset="0"/>
              </a:rPr>
              <a:t>en la materia</a:t>
            </a:r>
          </a:p>
          <a:p>
            <a:pPr marL="171450" indent="-171450" algn="just">
              <a:spcAft>
                <a:spcPts val="1200"/>
              </a:spcAft>
              <a:buClr>
                <a:srgbClr val="405888"/>
              </a:buClr>
              <a:buFont typeface="Arial" panose="020B0604020202020204" pitchFamily="34" charset="0"/>
              <a:buChar char="•"/>
            </a:pPr>
            <a:r>
              <a:rPr lang="es-ES" sz="1200" dirty="0">
                <a:latin typeface="Poppins Light" panose="00000400000000000000" pitchFamily="2" charset="0"/>
                <a:cs typeface="Poppins Light" panose="00000400000000000000" pitchFamily="2" charset="0"/>
              </a:rPr>
              <a:t>La </a:t>
            </a:r>
            <a:r>
              <a:rPr lang="es-ES" sz="1200" b="1" dirty="0">
                <a:latin typeface="Poppins Light" panose="00000400000000000000" pitchFamily="2" charset="0"/>
                <a:cs typeface="Poppins Light" panose="00000400000000000000" pitchFamily="2" charset="0"/>
              </a:rPr>
              <a:t>demanda y oferta existente </a:t>
            </a:r>
            <a:r>
              <a:rPr lang="es-ES" sz="1200" dirty="0">
                <a:latin typeface="Poppins Light" panose="00000400000000000000" pitchFamily="2" charset="0"/>
                <a:cs typeface="Poppins Light" panose="00000400000000000000" pitchFamily="2" charset="0"/>
              </a:rPr>
              <a:t>de las empresas de diseño con respecto a la tecnología en concreto.. </a:t>
            </a:r>
          </a:p>
          <a:p>
            <a:pPr marL="171450" indent="-171450" algn="just">
              <a:spcAft>
                <a:spcPts val="1200"/>
              </a:spcAft>
              <a:buClr>
                <a:srgbClr val="405888"/>
              </a:buClr>
              <a:buFont typeface="Arial" panose="020B0604020202020204" pitchFamily="34" charset="0"/>
              <a:buChar char="•"/>
            </a:pPr>
            <a:r>
              <a:rPr lang="es-ES" sz="1200" dirty="0">
                <a:latin typeface="Poppins Light" panose="00000400000000000000" pitchFamily="2" charset="0"/>
                <a:cs typeface="Poppins Light" panose="00000400000000000000" pitchFamily="2" charset="0"/>
              </a:rPr>
              <a:t>Las </a:t>
            </a:r>
            <a:r>
              <a:rPr lang="es-ES" sz="1200" b="1" dirty="0">
                <a:latin typeface="Poppins Light" panose="00000400000000000000" pitchFamily="2" charset="0"/>
                <a:cs typeface="Poppins Light" panose="00000400000000000000" pitchFamily="2" charset="0"/>
              </a:rPr>
              <a:t>capacidades necesarias para poder satisfacer la demanda actual y futura</a:t>
            </a:r>
            <a:r>
              <a:rPr lang="es-ES" sz="1200" dirty="0">
                <a:latin typeface="Poppins Light" panose="00000400000000000000" pitchFamily="2" charset="0"/>
                <a:cs typeface="Poppins Light" panose="00000400000000000000" pitchFamily="2" charset="0"/>
              </a:rPr>
              <a:t>, las perspectivas de crecimiento del sector y las generaciones tecnológicas.</a:t>
            </a:r>
          </a:p>
          <a:p>
            <a:pPr marL="171450" indent="-171450" algn="just">
              <a:spcAft>
                <a:spcPts val="1200"/>
              </a:spcAft>
              <a:buClr>
                <a:srgbClr val="405888"/>
              </a:buClr>
              <a:buFont typeface="Arial" panose="020B0604020202020204" pitchFamily="34" charset="0"/>
              <a:buChar char="•"/>
            </a:pPr>
            <a:r>
              <a:rPr lang="es-ES" sz="1200" dirty="0">
                <a:latin typeface="Poppins Light" panose="00000400000000000000" pitchFamily="2" charset="0"/>
                <a:cs typeface="Poppins Light" panose="00000400000000000000" pitchFamily="2" charset="0"/>
              </a:rPr>
              <a:t>En base a los anteriores, la </a:t>
            </a:r>
            <a:r>
              <a:rPr lang="es-ES" sz="1200" b="1" dirty="0">
                <a:latin typeface="Poppins Light" panose="00000400000000000000" pitchFamily="2" charset="0"/>
                <a:cs typeface="Poppins Light" panose="00000400000000000000" pitchFamily="2" charset="0"/>
              </a:rPr>
              <a:t>viabilidad de determinada tecnología o producto</a:t>
            </a:r>
            <a:r>
              <a:rPr lang="es-ES" sz="1200" dirty="0">
                <a:latin typeface="Poppins Light" panose="00000400000000000000" pitchFamily="2" charset="0"/>
                <a:cs typeface="Poppins Light" panose="00000400000000000000" pitchFamily="2" charset="0"/>
              </a:rPr>
              <a:t>, tanto a nivel de desarrollo tecnológico y fabricación como de implantación y penetración en el mercado.</a:t>
            </a:r>
          </a:p>
        </p:txBody>
      </p:sp>
      <p:sp>
        <p:nvSpPr>
          <p:cNvPr id="19" name="CuadroTexto 18">
            <a:extLst>
              <a:ext uri="{FF2B5EF4-FFF2-40B4-BE49-F238E27FC236}">
                <a16:creationId xmlns:a16="http://schemas.microsoft.com/office/drawing/2014/main" id="{B473D9A9-38E6-5E32-FF6D-4A6B7AE9829D}"/>
              </a:ext>
            </a:extLst>
          </p:cNvPr>
          <p:cNvSpPr txBox="1"/>
          <p:nvPr/>
        </p:nvSpPr>
        <p:spPr>
          <a:xfrm>
            <a:off x="2948113" y="2262419"/>
            <a:ext cx="5842535" cy="369332"/>
          </a:xfrm>
          <a:prstGeom prst="rect">
            <a:avLst/>
          </a:prstGeom>
          <a:noFill/>
        </p:spPr>
        <p:txBody>
          <a:bodyPr wrap="square" rtlCol="0">
            <a:spAutoFit/>
          </a:bodyPr>
          <a:lstStyle/>
          <a:p>
            <a:pPr algn="ctr"/>
            <a:r>
              <a:rPr lang="es-ES" b="1" dirty="0">
                <a:latin typeface="Poppins" panose="00000500000000000000" pitchFamily="2" charset="0"/>
                <a:cs typeface="Poppins" panose="00000500000000000000" pitchFamily="2" charset="0"/>
              </a:rPr>
              <a:t>Propuestas de colaboración</a:t>
            </a:r>
          </a:p>
        </p:txBody>
      </p:sp>
      <p:cxnSp>
        <p:nvCxnSpPr>
          <p:cNvPr id="20" name="Conector recto 19">
            <a:extLst>
              <a:ext uri="{FF2B5EF4-FFF2-40B4-BE49-F238E27FC236}">
                <a16:creationId xmlns:a16="http://schemas.microsoft.com/office/drawing/2014/main" id="{862C95B5-A682-B0DF-4533-0DFDDA3D1632}"/>
              </a:ext>
            </a:extLst>
          </p:cNvPr>
          <p:cNvCxnSpPr>
            <a:cxnSpLocks/>
          </p:cNvCxnSpPr>
          <p:nvPr/>
        </p:nvCxnSpPr>
        <p:spPr>
          <a:xfrm>
            <a:off x="649965" y="2554751"/>
            <a:ext cx="10438830"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7553A695-99E2-4AA3-E578-A3707BF78D69}"/>
              </a:ext>
            </a:extLst>
          </p:cNvPr>
          <p:cNvSpPr txBox="1"/>
          <p:nvPr/>
        </p:nvSpPr>
        <p:spPr>
          <a:xfrm>
            <a:off x="618323" y="3299298"/>
            <a:ext cx="4953802" cy="3662541"/>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Se propone realizar un estudio pormenorizado de la cadena de valor de semiconductores, que incluya:</a:t>
            </a:r>
          </a:p>
          <a:p>
            <a:pPr marL="285750" indent="-285750" algn="just">
              <a:spcAft>
                <a:spcPts val="1200"/>
              </a:spcAft>
              <a:buClr>
                <a:srgbClr val="405888"/>
              </a:buClr>
              <a:buFont typeface="Arial" panose="020B0604020202020204" pitchFamily="34" charset="0"/>
              <a:buChar char="•"/>
            </a:pPr>
            <a:r>
              <a:rPr lang="es-ES" sz="1200" dirty="0">
                <a:latin typeface="Poppins Light" panose="00000400000000000000" pitchFamily="2" charset="0"/>
                <a:cs typeface="Poppins Light" panose="00000400000000000000" pitchFamily="2" charset="0"/>
              </a:rPr>
              <a:t>Un análisis detallado de los </a:t>
            </a:r>
            <a:r>
              <a:rPr lang="es-ES" sz="1200" b="1" dirty="0">
                <a:latin typeface="Poppins Light" panose="00000400000000000000" pitchFamily="2" charset="0"/>
                <a:cs typeface="Poppins Light" panose="00000400000000000000" pitchFamily="2" charset="0"/>
              </a:rPr>
              <a:t>principales agentes a lo largo de la cadena de valor a nivel global</a:t>
            </a:r>
            <a:r>
              <a:rPr lang="es-ES" sz="1200" dirty="0">
                <a:latin typeface="Poppins Light" panose="00000400000000000000" pitchFamily="2" charset="0"/>
                <a:cs typeface="Poppins Light" panose="00000400000000000000" pitchFamily="2" charset="0"/>
              </a:rPr>
              <a:t>, indicando para cada uno el contexto social, económico, y político, así como consideraciones tecnológicas de su posición en la cadena.</a:t>
            </a:r>
          </a:p>
          <a:p>
            <a:pPr marL="285750" indent="-285750" algn="just">
              <a:spcAft>
                <a:spcPts val="1200"/>
              </a:spcAft>
              <a:buClr>
                <a:srgbClr val="405888"/>
              </a:buClr>
              <a:buFont typeface="Arial" panose="020B0604020202020204" pitchFamily="34" charset="0"/>
              <a:buChar char="•"/>
            </a:pPr>
            <a:r>
              <a:rPr lang="es-ES" sz="1200" dirty="0">
                <a:latin typeface="Poppins Light" panose="00000400000000000000" pitchFamily="2" charset="0"/>
                <a:cs typeface="Poppins Light" panose="00000400000000000000" pitchFamily="2" charset="0"/>
              </a:rPr>
              <a:t>Un análisis de los </a:t>
            </a:r>
            <a:r>
              <a:rPr lang="es-ES" sz="1200" b="1" dirty="0">
                <a:latin typeface="Poppins Light" panose="00000400000000000000" pitchFamily="2" charset="0"/>
                <a:cs typeface="Poppins Light" panose="00000400000000000000" pitchFamily="2" charset="0"/>
              </a:rPr>
              <a:t>posibles cuellos de botella que pueden suceder a nivel global</a:t>
            </a:r>
            <a:r>
              <a:rPr lang="es-ES" sz="1200" dirty="0">
                <a:latin typeface="Poppins Light" panose="00000400000000000000" pitchFamily="2" charset="0"/>
                <a:cs typeface="Poppins Light" panose="00000400000000000000" pitchFamily="2" charset="0"/>
              </a:rPr>
              <a:t>, indicando las causas, probabilidades e impacto en la industria, considerando especialmente el impacto en España y nuestro tejido empresarial.</a:t>
            </a:r>
          </a:p>
          <a:p>
            <a:pPr marL="285750" indent="-285750" algn="just">
              <a:spcAft>
                <a:spcPts val="1200"/>
              </a:spcAft>
              <a:buClr>
                <a:srgbClr val="405888"/>
              </a:buClr>
              <a:buFont typeface="Arial" panose="020B0604020202020204" pitchFamily="34" charset="0"/>
              <a:buChar char="•"/>
            </a:pPr>
            <a:r>
              <a:rPr lang="es-ES" sz="1200" dirty="0">
                <a:latin typeface="Poppins Light" panose="00000400000000000000" pitchFamily="2" charset="0"/>
                <a:cs typeface="Poppins Light" panose="00000400000000000000" pitchFamily="2" charset="0"/>
              </a:rPr>
              <a:t>Las posibles </a:t>
            </a:r>
            <a:r>
              <a:rPr lang="es-ES" sz="1200" b="1" dirty="0">
                <a:latin typeface="Poppins Light" panose="00000400000000000000" pitchFamily="2" charset="0"/>
                <a:cs typeface="Poppins Light" panose="00000400000000000000" pitchFamily="2" charset="0"/>
              </a:rPr>
              <a:t>medidas a tomar por España y la Unión Europea en cada uno</a:t>
            </a:r>
            <a:r>
              <a:rPr lang="es-ES" sz="1200" dirty="0">
                <a:latin typeface="Poppins Light" panose="00000400000000000000" pitchFamily="2" charset="0"/>
                <a:cs typeface="Poppins Light" panose="00000400000000000000" pitchFamily="2" charset="0"/>
              </a:rPr>
              <a:t>, considerando especialmente las herramientas de que dispone el Chips </a:t>
            </a:r>
            <a:r>
              <a:rPr lang="es-ES" sz="1200" dirty="0" err="1">
                <a:latin typeface="Poppins Light" panose="00000400000000000000" pitchFamily="2" charset="0"/>
                <a:cs typeface="Poppins Light" panose="00000400000000000000" pitchFamily="2" charset="0"/>
              </a:rPr>
              <a:t>Act</a:t>
            </a:r>
            <a:r>
              <a:rPr lang="es-ES" sz="1200" dirty="0">
                <a:latin typeface="Poppins Light" panose="00000400000000000000" pitchFamily="2" charset="0"/>
                <a:cs typeface="Poppins Light" panose="00000400000000000000" pitchFamily="2" charset="0"/>
              </a:rPr>
              <a:t>, y su impacto en las empresas españolas.</a:t>
            </a:r>
          </a:p>
          <a:p>
            <a:pPr marL="285750" indent="-285750" algn="just">
              <a:spcAft>
                <a:spcPts val="1200"/>
              </a:spcAft>
              <a:buClr>
                <a:srgbClr val="405888"/>
              </a:buClr>
              <a:buFont typeface="Arial" panose="020B0604020202020204" pitchFamily="34" charset="0"/>
              <a:buChar char="•"/>
            </a:pPr>
            <a:endParaRPr lang="es-ES" sz="1200"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52672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 sz="3600" b="1" dirty="0">
                <a:solidFill>
                  <a:schemeClr val="accent4">
                    <a:lumMod val="60000"/>
                    <a:lumOff val="40000"/>
                  </a:schemeClr>
                </a:solidFill>
                <a:latin typeface="Poppins" pitchFamily="2" charset="77"/>
                <a:cs typeface="Poppins" pitchFamily="2" charset="77"/>
              </a:rPr>
              <a:t>Análisis de la actualidad</a:t>
            </a:r>
            <a:endParaRPr lang="es-ES"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La asociación permanece alerta sobre las principales novedades políticas y legislativas que afecten al sector, y generará </a:t>
            </a:r>
            <a:r>
              <a:rPr lang="es-ES" sz="1500" b="1" dirty="0">
                <a:latin typeface="Poppins Light" pitchFamily="2" charset="77"/>
                <a:ea typeface="Roboto Slab" pitchFamily="2" charset="0"/>
                <a:cs typeface="Poppins Light" pitchFamily="2" charset="77"/>
              </a:rPr>
              <a:t>documentación informativ</a:t>
            </a:r>
            <a:r>
              <a:rPr lang="es-ES" sz="1500" dirty="0">
                <a:latin typeface="Poppins Light" pitchFamily="2" charset="77"/>
                <a:ea typeface="Roboto Slab" pitchFamily="2" charset="0"/>
                <a:cs typeface="Poppins Light" pitchFamily="2" charset="77"/>
              </a:rPr>
              <a:t>a para que los asociados se mantengan al día de cualquier iniciativa que pueda impactarles.</a:t>
            </a:r>
          </a:p>
        </p:txBody>
      </p:sp>
      <p:sp>
        <p:nvSpPr>
          <p:cNvPr id="32" name="Rectángulo 31">
            <a:extLst>
              <a:ext uri="{FF2B5EF4-FFF2-40B4-BE49-F238E27FC236}">
                <a16:creationId xmlns:a16="http://schemas.microsoft.com/office/drawing/2014/main" id="{BAD4D2CA-7C35-77DE-6E79-CDF16DACC583}"/>
              </a:ext>
            </a:extLst>
          </p:cNvPr>
          <p:cNvSpPr/>
          <p:nvPr/>
        </p:nvSpPr>
        <p:spPr>
          <a:xfrm>
            <a:off x="999459" y="2424223"/>
            <a:ext cx="3104707" cy="3860107"/>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3" name="Rectángulo 30">
            <a:extLst>
              <a:ext uri="{FF2B5EF4-FFF2-40B4-BE49-F238E27FC236}">
                <a16:creationId xmlns:a16="http://schemas.microsoft.com/office/drawing/2014/main" id="{C0E37DD9-6980-FDB9-D1F5-FA59327802B7}"/>
              </a:ext>
            </a:extLst>
          </p:cNvPr>
          <p:cNvSpPr/>
          <p:nvPr/>
        </p:nvSpPr>
        <p:spPr>
          <a:xfrm>
            <a:off x="1325327" y="3429000"/>
            <a:ext cx="2452971" cy="1148481"/>
          </a:xfrm>
          <a:prstGeom prst="rect">
            <a:avLst/>
          </a:prstGeom>
          <a:noFill/>
          <a:ln>
            <a:noFill/>
            <a:prstDash val="solid"/>
          </a:ln>
        </p:spPr>
        <p:txBody>
          <a:bodyPr vert="horz" wrap="square" lIns="40095" tIns="20047" rIns="40095" bIns="20047" anchor="t" anchorCtr="0" compatLnSpc="1">
            <a:spAutoFit/>
          </a:bodyPr>
          <a:lstStyle/>
          <a:p>
            <a:pPr algn="ctr" defTabSz="150362">
              <a:defRPr sz="1800" b="0" i="0" u="none" strike="noStrike" kern="0" cap="none" spc="0" baseline="0">
                <a:solidFill>
                  <a:srgbClr val="000000"/>
                </a:solidFill>
                <a:uFillTx/>
              </a:defRPr>
            </a:pPr>
            <a:r>
              <a:rPr lang="es-ES" sz="2400" b="1" kern="0" spc="-150" dirty="0">
                <a:solidFill>
                  <a:schemeClr val="bg1"/>
                </a:solidFill>
                <a:latin typeface="Poppins" panose="00000500000000000000" pitchFamily="2" charset="0"/>
                <a:ea typeface="Open Sans" panose="020B0606030504020204" pitchFamily="34" charset="0"/>
                <a:cs typeface="Poppins" panose="00000500000000000000" pitchFamily="2" charset="0"/>
              </a:rPr>
              <a:t>Servicios de alertas</a:t>
            </a:r>
            <a:endParaRPr lang="es-ES" sz="1200" b="1" spc="-150" dirty="0">
              <a:solidFill>
                <a:schemeClr val="bg1"/>
              </a:solidFill>
              <a:latin typeface="Poppins" panose="00000500000000000000" pitchFamily="2" charset="0"/>
              <a:cs typeface="Poppins" panose="00000500000000000000" pitchFamily="2" charset="0"/>
            </a:endParaRPr>
          </a:p>
          <a:p>
            <a:pPr algn="ctr" defTabSz="150362">
              <a:defRPr sz="1800" b="0" i="0" u="none" strike="noStrike" kern="0" cap="none" spc="0" baseline="0">
                <a:solidFill>
                  <a:srgbClr val="000000"/>
                </a:solidFill>
                <a:uFillTx/>
              </a:defRPr>
            </a:pPr>
            <a:endParaRPr lang="es-ES" sz="1200" b="1" spc="-150" dirty="0">
              <a:solidFill>
                <a:schemeClr val="bg1"/>
              </a:solidFill>
              <a:latin typeface="Poppins" panose="00000500000000000000" pitchFamily="2" charset="0"/>
              <a:cs typeface="Poppins" panose="00000500000000000000" pitchFamily="2" charset="0"/>
            </a:endParaRPr>
          </a:p>
          <a:p>
            <a:pPr algn="ctr" defTabSz="150362">
              <a:defRPr sz="1800" b="0" i="0" u="none" strike="noStrike" kern="0" cap="none" spc="0" baseline="0">
                <a:solidFill>
                  <a:srgbClr val="000000"/>
                </a:solidFill>
                <a:uFillTx/>
              </a:defRPr>
            </a:pPr>
            <a:endParaRPr lang="es-ES" sz="1200" b="1" spc="-150" dirty="0">
              <a:solidFill>
                <a:schemeClr val="bg1"/>
              </a:solidFill>
              <a:latin typeface="Poppins" panose="00000500000000000000" pitchFamily="2" charset="0"/>
              <a:cs typeface="Poppins" panose="00000500000000000000" pitchFamily="2" charset="0"/>
            </a:endParaRPr>
          </a:p>
        </p:txBody>
      </p:sp>
      <p:sp>
        <p:nvSpPr>
          <p:cNvPr id="15" name="Seguimiento Regulatorio">
            <a:extLst>
              <a:ext uri="{FF2B5EF4-FFF2-40B4-BE49-F238E27FC236}">
                <a16:creationId xmlns:a16="http://schemas.microsoft.com/office/drawing/2014/main" id="{A54F28E8-E1D2-261F-CAFE-40FB38D49D54}"/>
              </a:ext>
            </a:extLst>
          </p:cNvPr>
          <p:cNvSpPr txBox="1"/>
          <p:nvPr/>
        </p:nvSpPr>
        <p:spPr>
          <a:xfrm>
            <a:off x="2526132" y="2887146"/>
            <a:ext cx="51361"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920028"/>
                </a:solidFill>
                <a:latin typeface="OpenSans-SemiBold"/>
                <a:ea typeface="OpenSans-SemiBold"/>
                <a:cs typeface="OpenSans-SemiBold"/>
                <a:sym typeface="OpenSans-SemiBold"/>
              </a:defRPr>
            </a:lvl1pPr>
          </a:lstStyle>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endParaRPr lang="es-ES" sz="1400" b="1" kern="0" dirty="0">
              <a:solidFill>
                <a:schemeClr val="bg1"/>
              </a:solidFill>
            </a:endParaRPr>
          </a:p>
        </p:txBody>
      </p:sp>
      <p:pic>
        <p:nvPicPr>
          <p:cNvPr id="20" name="Imagen 19">
            <a:extLst>
              <a:ext uri="{FF2B5EF4-FFF2-40B4-BE49-F238E27FC236}">
                <a16:creationId xmlns:a16="http://schemas.microsoft.com/office/drawing/2014/main" id="{1520FCD3-42BF-B246-0A16-28BD8CCE6645}"/>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74156" y="2663025"/>
            <a:ext cx="555312" cy="555312"/>
          </a:xfrm>
          <a:prstGeom prst="rect">
            <a:avLst/>
          </a:prstGeom>
        </p:spPr>
      </p:pic>
      <p:sp>
        <p:nvSpPr>
          <p:cNvPr id="25" name="CuadroTexto 24">
            <a:extLst>
              <a:ext uri="{FF2B5EF4-FFF2-40B4-BE49-F238E27FC236}">
                <a16:creationId xmlns:a16="http://schemas.microsoft.com/office/drawing/2014/main" id="{E658AA3B-1B88-3D96-9464-AB30B80B9A3C}"/>
              </a:ext>
            </a:extLst>
          </p:cNvPr>
          <p:cNvSpPr txBox="1"/>
          <p:nvPr/>
        </p:nvSpPr>
        <p:spPr>
          <a:xfrm>
            <a:off x="1250412" y="4399712"/>
            <a:ext cx="2602800" cy="1815882"/>
          </a:xfrm>
          <a:prstGeom prst="rect">
            <a:avLst/>
          </a:prstGeom>
          <a:noFill/>
        </p:spPr>
        <p:txBody>
          <a:bodyPr wrap="square">
            <a:spAutoFit/>
          </a:bodyPr>
          <a:lstStyle/>
          <a:p>
            <a:pPr algn="ctr" defTabSz="150362">
              <a:defRPr sz="1800" b="0" i="0" u="none" strike="noStrike" kern="0" cap="none" spc="0" baseline="0">
                <a:solidFill>
                  <a:srgbClr val="000000"/>
                </a:solidFill>
                <a:uFillTx/>
              </a:defRPr>
            </a:pPr>
            <a:r>
              <a:rPr lang="es-ES" sz="1400" dirty="0">
                <a:solidFill>
                  <a:schemeClr val="bg1"/>
                </a:solidFill>
                <a:latin typeface="Poppins" panose="00000500000000000000" pitchFamily="2" charset="0"/>
                <a:cs typeface="Poppins" panose="00000500000000000000" pitchFamily="2" charset="0"/>
              </a:rPr>
              <a:t>Informes con la agenda política, actualizaciones de todos los asuntos regulatorios y seguimiento de oportunidades de participación y eventos de interés. 
</a:t>
            </a:r>
          </a:p>
        </p:txBody>
      </p:sp>
      <p:sp>
        <p:nvSpPr>
          <p:cNvPr id="33" name="Rectángulo 32">
            <a:extLst>
              <a:ext uri="{FF2B5EF4-FFF2-40B4-BE49-F238E27FC236}">
                <a16:creationId xmlns:a16="http://schemas.microsoft.com/office/drawing/2014/main" id="{87EA17D4-07CE-8AF4-B276-92A54AE20086}"/>
              </a:ext>
            </a:extLst>
          </p:cNvPr>
          <p:cNvSpPr/>
          <p:nvPr/>
        </p:nvSpPr>
        <p:spPr>
          <a:xfrm>
            <a:off x="4514108" y="2424222"/>
            <a:ext cx="3104707" cy="3860107"/>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6" name="Rectángulo 30">
            <a:extLst>
              <a:ext uri="{FF2B5EF4-FFF2-40B4-BE49-F238E27FC236}">
                <a16:creationId xmlns:a16="http://schemas.microsoft.com/office/drawing/2014/main" id="{ED321CDF-830A-DDE5-02E2-1415C5BBE1D6}"/>
              </a:ext>
            </a:extLst>
          </p:cNvPr>
          <p:cNvSpPr/>
          <p:nvPr/>
        </p:nvSpPr>
        <p:spPr>
          <a:xfrm>
            <a:off x="4787395" y="3429000"/>
            <a:ext cx="2558132" cy="779149"/>
          </a:xfrm>
          <a:prstGeom prst="rect">
            <a:avLst/>
          </a:prstGeom>
          <a:noFill/>
          <a:ln>
            <a:noFill/>
            <a:prstDash val="solid"/>
          </a:ln>
        </p:spPr>
        <p:txBody>
          <a:bodyPr vert="horz" wrap="square" lIns="40095" tIns="20047" rIns="40095" bIns="20047" anchor="t" anchorCtr="0" compatLnSpc="1">
            <a:spAutoFit/>
          </a:bodyPr>
          <a:lstStyle/>
          <a:p>
            <a:pPr algn="ctr" defTabSz="150362">
              <a:defRPr sz="1800" b="0" i="0" u="none" strike="noStrike" kern="0" cap="none" spc="0" baseline="0">
                <a:solidFill>
                  <a:srgbClr val="000000"/>
                </a:solidFill>
                <a:uFillTx/>
              </a:defRPr>
            </a:pPr>
            <a:r>
              <a:rPr lang="es-ES" sz="2400" b="1" kern="0" spc="-150" dirty="0">
                <a:solidFill>
                  <a:schemeClr val="bg1"/>
                </a:solidFill>
                <a:latin typeface="Poppins" panose="00000500000000000000" pitchFamily="2" charset="0"/>
                <a:ea typeface="Open Sans" panose="020B0606030504020204" pitchFamily="34" charset="0"/>
                <a:cs typeface="Poppins" panose="00000500000000000000" pitchFamily="2" charset="0"/>
              </a:rPr>
              <a:t>Seguimiento legislativo</a:t>
            </a:r>
            <a:endParaRPr lang="es-ES" sz="1200" b="1" spc="-150" dirty="0">
              <a:solidFill>
                <a:schemeClr val="bg1"/>
              </a:solidFill>
              <a:latin typeface="Poppins" panose="00000500000000000000" pitchFamily="2" charset="0"/>
              <a:cs typeface="Poppins" panose="00000500000000000000" pitchFamily="2" charset="0"/>
            </a:endParaRPr>
          </a:p>
        </p:txBody>
      </p:sp>
      <p:pic>
        <p:nvPicPr>
          <p:cNvPr id="22" name="Imagen 21">
            <a:extLst>
              <a:ext uri="{FF2B5EF4-FFF2-40B4-BE49-F238E27FC236}">
                <a16:creationId xmlns:a16="http://schemas.microsoft.com/office/drawing/2014/main" id="{D3E669F0-09B1-DC41-5D61-07C08E971D48}"/>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47826" y="2622046"/>
            <a:ext cx="637271" cy="637271"/>
          </a:xfrm>
          <a:prstGeom prst="rect">
            <a:avLst/>
          </a:prstGeom>
        </p:spPr>
      </p:pic>
      <p:sp>
        <p:nvSpPr>
          <p:cNvPr id="27" name="CuadroTexto 26">
            <a:extLst>
              <a:ext uri="{FF2B5EF4-FFF2-40B4-BE49-F238E27FC236}">
                <a16:creationId xmlns:a16="http://schemas.microsoft.com/office/drawing/2014/main" id="{570DA04E-CD00-9637-89E5-42159FB92C9E}"/>
              </a:ext>
            </a:extLst>
          </p:cNvPr>
          <p:cNvSpPr txBox="1"/>
          <p:nvPr/>
        </p:nvSpPr>
        <p:spPr>
          <a:xfrm>
            <a:off x="4765061" y="4399712"/>
            <a:ext cx="2602800" cy="2031325"/>
          </a:xfrm>
          <a:prstGeom prst="rect">
            <a:avLst/>
          </a:prstGeom>
          <a:noFill/>
        </p:spPr>
        <p:txBody>
          <a:bodyPr wrap="square">
            <a:spAutoFit/>
          </a:bodyPr>
          <a:lstStyle/>
          <a:p>
            <a:pPr algn="ctr" defTabSz="272816">
              <a:defRPr sz="1800" b="0" i="0" u="none" strike="noStrike" kern="0" cap="none" spc="0" baseline="0">
                <a:solidFill>
                  <a:srgbClr val="000000"/>
                </a:solidFill>
                <a:uFillTx/>
              </a:defRPr>
            </a:pPr>
            <a:r>
              <a:rPr lang="es-ES" sz="1400" dirty="0">
                <a:solidFill>
                  <a:schemeClr val="bg1"/>
                </a:solidFill>
                <a:latin typeface="Poppins" panose="00000500000000000000" pitchFamily="2" charset="0"/>
                <a:cs typeface="Poppins" panose="00000500000000000000" pitchFamily="2" charset="0"/>
              </a:rPr>
              <a:t>Seguimiento integral de la actividad política, regulatoria y parlamentaria, basado en la identificación de temas relevantes con evaluación constante de su nivel de alerta o riesgo.
</a:t>
            </a:r>
          </a:p>
        </p:txBody>
      </p:sp>
      <p:sp>
        <p:nvSpPr>
          <p:cNvPr id="34" name="Rectángulo 33">
            <a:extLst>
              <a:ext uri="{FF2B5EF4-FFF2-40B4-BE49-F238E27FC236}">
                <a16:creationId xmlns:a16="http://schemas.microsoft.com/office/drawing/2014/main" id="{8C0999DD-CD55-40E3-83F8-7101E57FB86A}"/>
              </a:ext>
            </a:extLst>
          </p:cNvPr>
          <p:cNvSpPr/>
          <p:nvPr/>
        </p:nvSpPr>
        <p:spPr>
          <a:xfrm>
            <a:off x="8028758" y="2410135"/>
            <a:ext cx="3104707" cy="3860107"/>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7" name="Rectángulo 30">
            <a:extLst>
              <a:ext uri="{FF2B5EF4-FFF2-40B4-BE49-F238E27FC236}">
                <a16:creationId xmlns:a16="http://schemas.microsoft.com/office/drawing/2014/main" id="{6250A081-27C0-C8E3-6C75-6A24AFEA099F}"/>
              </a:ext>
            </a:extLst>
          </p:cNvPr>
          <p:cNvSpPr/>
          <p:nvPr/>
        </p:nvSpPr>
        <p:spPr>
          <a:xfrm>
            <a:off x="8309234" y="3429000"/>
            <a:ext cx="2543754" cy="779149"/>
          </a:xfrm>
          <a:prstGeom prst="rect">
            <a:avLst/>
          </a:prstGeom>
          <a:noFill/>
          <a:ln>
            <a:noFill/>
            <a:prstDash val="solid"/>
          </a:ln>
        </p:spPr>
        <p:txBody>
          <a:bodyPr vert="horz" wrap="square" lIns="40095" tIns="20047" rIns="40095" bIns="20047" anchor="t" anchorCtr="0" compatLnSpc="1">
            <a:spAutoFit/>
          </a:bodyPr>
          <a:lstStyle/>
          <a:p>
            <a:pPr algn="ctr" defTabSz="150362">
              <a:defRPr sz="1800" b="0" i="0" u="none" strike="noStrike" kern="0" cap="none" spc="0" baseline="0">
                <a:solidFill>
                  <a:srgbClr val="000000"/>
                </a:solidFill>
                <a:uFillTx/>
              </a:defRPr>
            </a:pPr>
            <a:r>
              <a:rPr lang="es-ES" sz="2400" b="1" kern="0" spc="-150" dirty="0">
                <a:solidFill>
                  <a:schemeClr val="bg1"/>
                </a:solidFill>
                <a:latin typeface="Poppins" panose="00000500000000000000" pitchFamily="2" charset="0"/>
                <a:ea typeface="Open Sans" panose="020B0606030504020204" pitchFamily="34" charset="0"/>
                <a:cs typeface="Poppins" panose="00000500000000000000" pitchFamily="2" charset="0"/>
              </a:rPr>
              <a:t>Informes de inteligencia</a:t>
            </a:r>
            <a:endParaRPr lang="es-ES" sz="1200" b="1" spc="-150" dirty="0">
              <a:solidFill>
                <a:schemeClr val="bg1"/>
              </a:solidFill>
              <a:latin typeface="Poppins" panose="00000500000000000000" pitchFamily="2" charset="0"/>
              <a:cs typeface="Poppins" panose="00000500000000000000" pitchFamily="2" charset="0"/>
            </a:endParaRPr>
          </a:p>
        </p:txBody>
      </p:sp>
      <p:pic>
        <p:nvPicPr>
          <p:cNvPr id="23" name="Imagen 22">
            <a:extLst>
              <a:ext uri="{FF2B5EF4-FFF2-40B4-BE49-F238E27FC236}">
                <a16:creationId xmlns:a16="http://schemas.microsoft.com/office/drawing/2014/main" id="{3E6D7870-9270-20B8-32A8-FBFF203EC03D}"/>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99167" y="2695428"/>
            <a:ext cx="563889" cy="563889"/>
          </a:xfrm>
          <a:prstGeom prst="rect">
            <a:avLst/>
          </a:prstGeom>
        </p:spPr>
      </p:pic>
      <p:sp>
        <p:nvSpPr>
          <p:cNvPr id="29" name="CuadroTexto 28">
            <a:extLst>
              <a:ext uri="{FF2B5EF4-FFF2-40B4-BE49-F238E27FC236}">
                <a16:creationId xmlns:a16="http://schemas.microsoft.com/office/drawing/2014/main" id="{1F7B7A5F-8747-3F00-3EA8-920CDF96EC50}"/>
              </a:ext>
            </a:extLst>
          </p:cNvPr>
          <p:cNvSpPr txBox="1"/>
          <p:nvPr/>
        </p:nvSpPr>
        <p:spPr>
          <a:xfrm>
            <a:off x="8279711" y="4399712"/>
            <a:ext cx="2602800" cy="1815882"/>
          </a:xfrm>
          <a:prstGeom prst="rect">
            <a:avLst/>
          </a:prstGeom>
          <a:noFill/>
        </p:spPr>
        <p:txBody>
          <a:bodyPr wrap="square">
            <a:spAutoFit/>
          </a:bodyPr>
          <a:lstStyle/>
          <a:p>
            <a:pPr algn="ctr" defTabSz="150362">
              <a:defRPr sz="1800" b="0" i="0" u="none" strike="noStrike" kern="0" cap="none" spc="0" baseline="0">
                <a:solidFill>
                  <a:srgbClr val="000000"/>
                </a:solidFill>
                <a:uFillTx/>
              </a:defRPr>
            </a:pPr>
            <a:r>
              <a:rPr lang="es-ES" sz="1400" dirty="0">
                <a:solidFill>
                  <a:schemeClr val="bg1"/>
                </a:solidFill>
                <a:latin typeface="Poppins" panose="00000500000000000000" pitchFamily="2" charset="0"/>
                <a:cs typeface="Poppins" panose="00000500000000000000" pitchFamily="2" charset="0"/>
              </a:rPr>
              <a:t>Informes sectoriales o prospectivos que analizan aspectos económicos, políticos y regulatorios de la industria a nivel nacional, internacional, regional o local. 
</a:t>
            </a:r>
          </a:p>
        </p:txBody>
      </p:sp>
    </p:spTree>
    <p:extLst>
      <p:ext uri="{BB962C8B-B14F-4D97-AF65-F5344CB8AC3E}">
        <p14:creationId xmlns:p14="http://schemas.microsoft.com/office/powerpoint/2010/main" val="22922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 sz="3600" b="1" dirty="0">
                <a:solidFill>
                  <a:schemeClr val="accent4">
                    <a:lumMod val="60000"/>
                    <a:lumOff val="40000"/>
                  </a:schemeClr>
                </a:solidFill>
                <a:latin typeface="Poppins" pitchFamily="2" charset="77"/>
                <a:cs typeface="Poppins" pitchFamily="2" charset="77"/>
              </a:rPr>
              <a:t>Encaje económico</a:t>
            </a:r>
            <a:endParaRPr lang="es-ES" sz="3200" b="1" dirty="0">
              <a:solidFill>
                <a:schemeClr val="accent4">
                  <a:lumMod val="60000"/>
                  <a:lumOff val="40000"/>
                </a:schemeClr>
              </a:solidFill>
              <a:latin typeface="Poppins" pitchFamily="2" charset="77"/>
              <a:cs typeface="Poppins" pitchFamily="2" charset="77"/>
            </a:endParaRPr>
          </a:p>
        </p:txBody>
      </p:sp>
      <p:sp>
        <p:nvSpPr>
          <p:cNvPr id="12" name="TextBox 214">
            <a:extLst>
              <a:ext uri="{FF2B5EF4-FFF2-40B4-BE49-F238E27FC236}">
                <a16:creationId xmlns:a16="http://schemas.microsoft.com/office/drawing/2014/main" id="{86A185FE-F49B-03B5-4575-7AFEFADC190B}"/>
              </a:ext>
            </a:extLst>
          </p:cNvPr>
          <p:cNvSpPr txBox="1"/>
          <p:nvPr/>
        </p:nvSpPr>
        <p:spPr>
          <a:xfrm>
            <a:off x="747031" y="2370014"/>
            <a:ext cx="1692000"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Acceso a financiación</a:t>
            </a:r>
          </a:p>
        </p:txBody>
      </p:sp>
      <p:sp>
        <p:nvSpPr>
          <p:cNvPr id="14" name="TextBox 215">
            <a:extLst>
              <a:ext uri="{FF2B5EF4-FFF2-40B4-BE49-F238E27FC236}">
                <a16:creationId xmlns:a16="http://schemas.microsoft.com/office/drawing/2014/main" id="{166AA7FF-795D-5F4B-283E-4FCA9FEF94C7}"/>
              </a:ext>
            </a:extLst>
          </p:cNvPr>
          <p:cNvSpPr txBox="1"/>
          <p:nvPr/>
        </p:nvSpPr>
        <p:spPr>
          <a:xfrm>
            <a:off x="2793037" y="2350704"/>
            <a:ext cx="2196000" cy="338554"/>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Servicio de </a:t>
            </a: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orientación</a:t>
            </a: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 sobre fuentes de financiación</a:t>
            </a:r>
          </a:p>
        </p:txBody>
      </p:sp>
      <p:sp>
        <p:nvSpPr>
          <p:cNvPr id="19" name="TextBox 214">
            <a:extLst>
              <a:ext uri="{FF2B5EF4-FFF2-40B4-BE49-F238E27FC236}">
                <a16:creationId xmlns:a16="http://schemas.microsoft.com/office/drawing/2014/main" id="{1A4EE18C-4EBC-44C5-A28E-27D58191C7E9}"/>
              </a:ext>
            </a:extLst>
          </p:cNvPr>
          <p:cNvSpPr txBox="1"/>
          <p:nvPr/>
        </p:nvSpPr>
        <p:spPr>
          <a:xfrm>
            <a:off x="747031" y="3008190"/>
            <a:ext cx="1692000"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Apoyo a comunicación</a:t>
            </a:r>
          </a:p>
        </p:txBody>
      </p:sp>
      <p:sp>
        <p:nvSpPr>
          <p:cNvPr id="21" name="TextBox 215">
            <a:extLst>
              <a:ext uri="{FF2B5EF4-FFF2-40B4-BE49-F238E27FC236}">
                <a16:creationId xmlns:a16="http://schemas.microsoft.com/office/drawing/2014/main" id="{B83C2C7C-BF8E-ED35-C6D0-9A3F8E0D56CF}"/>
              </a:ext>
            </a:extLst>
          </p:cNvPr>
          <p:cNvSpPr txBox="1"/>
          <p:nvPr/>
        </p:nvSpPr>
        <p:spPr>
          <a:xfrm>
            <a:off x="2793037" y="2912441"/>
            <a:ext cx="2196000"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Servicio de </a:t>
            </a: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orientación</a:t>
            </a: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 sobre comunicación y difusión de resultados</a:t>
            </a:r>
          </a:p>
        </p:txBody>
      </p:sp>
      <p:sp>
        <p:nvSpPr>
          <p:cNvPr id="26" name="TextBox 214">
            <a:extLst>
              <a:ext uri="{FF2B5EF4-FFF2-40B4-BE49-F238E27FC236}">
                <a16:creationId xmlns:a16="http://schemas.microsoft.com/office/drawing/2014/main" id="{C135548B-196D-4381-4DD7-0CBD350DAECD}"/>
              </a:ext>
            </a:extLst>
          </p:cNvPr>
          <p:cNvSpPr txBox="1"/>
          <p:nvPr/>
        </p:nvSpPr>
        <p:spPr>
          <a:xfrm>
            <a:off x="741789" y="3735266"/>
            <a:ext cx="1692000"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Foro sectorial</a:t>
            </a:r>
          </a:p>
        </p:txBody>
      </p:sp>
      <p:sp>
        <p:nvSpPr>
          <p:cNvPr id="28" name="TextBox 215">
            <a:extLst>
              <a:ext uri="{FF2B5EF4-FFF2-40B4-BE49-F238E27FC236}">
                <a16:creationId xmlns:a16="http://schemas.microsoft.com/office/drawing/2014/main" id="{578FE516-F22D-868D-C2F2-B6A8692734B6}"/>
              </a:ext>
            </a:extLst>
          </p:cNvPr>
          <p:cNvSpPr txBox="1"/>
          <p:nvPr/>
        </p:nvSpPr>
        <p:spPr>
          <a:xfrm>
            <a:off x="2793037" y="3636840"/>
            <a:ext cx="2196000" cy="338554"/>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Acceso a la </a:t>
            </a: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plataforma de </a:t>
            </a:r>
            <a:r>
              <a:rPr kumimoji="0" lang="es-ES" sz="1100" b="1" i="0" u="none" strike="noStrike" kern="1200" cap="none" spc="0" normalizeH="0" baseline="0" dirty="0" err="1">
                <a:ln>
                  <a:noFill/>
                </a:ln>
                <a:effectLst/>
                <a:uLnTx/>
                <a:uFillTx/>
                <a:latin typeface="Poppins" panose="00000500000000000000" pitchFamily="2" charset="0"/>
                <a:cs typeface="Poppins" panose="00000500000000000000" pitchFamily="2" charset="0"/>
              </a:rPr>
              <a:t>networking</a:t>
            </a: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 de la asociación*</a:t>
            </a:r>
          </a:p>
        </p:txBody>
      </p:sp>
      <p:sp>
        <p:nvSpPr>
          <p:cNvPr id="37" name="TextBox 214">
            <a:extLst>
              <a:ext uri="{FF2B5EF4-FFF2-40B4-BE49-F238E27FC236}">
                <a16:creationId xmlns:a16="http://schemas.microsoft.com/office/drawing/2014/main" id="{9C1B2BA8-3D35-45E4-0675-AA8E7A090E12}"/>
              </a:ext>
            </a:extLst>
          </p:cNvPr>
          <p:cNvSpPr txBox="1"/>
          <p:nvPr/>
        </p:nvSpPr>
        <p:spPr>
          <a:xfrm>
            <a:off x="741789" y="4284542"/>
            <a:ext cx="1692000"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Acceso a recursos de I+D</a:t>
            </a:r>
          </a:p>
        </p:txBody>
      </p:sp>
      <p:sp>
        <p:nvSpPr>
          <p:cNvPr id="38" name="TextBox 215">
            <a:extLst>
              <a:ext uri="{FF2B5EF4-FFF2-40B4-BE49-F238E27FC236}">
                <a16:creationId xmlns:a16="http://schemas.microsoft.com/office/drawing/2014/main" id="{AA8F3438-18C3-35B4-1738-3A9C89F8BB33}"/>
              </a:ext>
            </a:extLst>
          </p:cNvPr>
          <p:cNvSpPr txBox="1"/>
          <p:nvPr/>
        </p:nvSpPr>
        <p:spPr>
          <a:xfrm>
            <a:off x="2793036" y="4179847"/>
            <a:ext cx="2196000"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Acceso a la red de </a:t>
            </a:r>
            <a:r>
              <a:rPr lang="es-ES" sz="1100" b="1" dirty="0">
                <a:latin typeface="Poppins" panose="00000500000000000000" pitchFamily="2" charset="0"/>
                <a:cs typeface="Poppins" panose="00000500000000000000" pitchFamily="2" charset="0"/>
              </a:rPr>
              <a:t>acuerdos marco</a:t>
            </a:r>
            <a:r>
              <a:rPr lang="es-ES" sz="1100" dirty="0">
                <a:latin typeface="Poppins" panose="00000500000000000000" pitchFamily="2" charset="0"/>
                <a:cs typeface="Poppins" panose="00000500000000000000" pitchFamily="2" charset="0"/>
              </a:rPr>
              <a:t> desarrollada por la asociación*</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40" name="TextBox 214">
            <a:extLst>
              <a:ext uri="{FF2B5EF4-FFF2-40B4-BE49-F238E27FC236}">
                <a16:creationId xmlns:a16="http://schemas.microsoft.com/office/drawing/2014/main" id="{C4BF241A-B957-C38D-98F4-C92C986CBFC7}"/>
              </a:ext>
            </a:extLst>
          </p:cNvPr>
          <p:cNvSpPr txBox="1"/>
          <p:nvPr/>
        </p:nvSpPr>
        <p:spPr>
          <a:xfrm>
            <a:off x="741789" y="4986218"/>
            <a:ext cx="1692000" cy="184666"/>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Bolsa de trabajo</a:t>
            </a:r>
          </a:p>
        </p:txBody>
      </p:sp>
      <p:sp>
        <p:nvSpPr>
          <p:cNvPr id="41" name="TextBox 215">
            <a:extLst>
              <a:ext uri="{FF2B5EF4-FFF2-40B4-BE49-F238E27FC236}">
                <a16:creationId xmlns:a16="http://schemas.microsoft.com/office/drawing/2014/main" id="{7FE2DF89-E9E3-DEEF-9B1C-DF47D0A525B0}"/>
              </a:ext>
            </a:extLst>
          </p:cNvPr>
          <p:cNvSpPr txBox="1"/>
          <p:nvPr/>
        </p:nvSpPr>
        <p:spPr>
          <a:xfrm>
            <a:off x="2793037" y="4832854"/>
            <a:ext cx="2196000"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Acceso a la </a:t>
            </a:r>
            <a:r>
              <a:rPr lang="es-ES" sz="1100" b="1" dirty="0">
                <a:latin typeface="Poppins" panose="00000500000000000000" pitchFamily="2" charset="0"/>
                <a:cs typeface="Poppins" panose="00000500000000000000" pitchFamily="2" charset="0"/>
              </a:rPr>
              <a:t>plataforma de bolsa de trabajo </a:t>
            </a:r>
            <a:r>
              <a:rPr lang="es-ES" sz="1100" dirty="0">
                <a:latin typeface="Poppins" panose="00000500000000000000" pitchFamily="2" charset="0"/>
                <a:cs typeface="Poppins" panose="00000500000000000000" pitchFamily="2" charset="0"/>
              </a:rPr>
              <a:t>de la asociación y a </a:t>
            </a:r>
            <a:r>
              <a:rPr lang="es-ES" sz="1100" b="1" dirty="0">
                <a:latin typeface="Poppins" panose="00000500000000000000" pitchFamily="2" charset="0"/>
                <a:cs typeface="Poppins" panose="00000500000000000000" pitchFamily="2" charset="0"/>
              </a:rPr>
              <a:t>formaciones</a:t>
            </a:r>
            <a:endPar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43" name="TextBox 214">
            <a:extLst>
              <a:ext uri="{FF2B5EF4-FFF2-40B4-BE49-F238E27FC236}">
                <a16:creationId xmlns:a16="http://schemas.microsoft.com/office/drawing/2014/main" id="{FCA8E9C4-1E1D-7D98-A129-CF26EABF9C43}"/>
              </a:ext>
            </a:extLst>
          </p:cNvPr>
          <p:cNvSpPr txBox="1"/>
          <p:nvPr/>
        </p:nvSpPr>
        <p:spPr>
          <a:xfrm>
            <a:off x="703288" y="5560893"/>
            <a:ext cx="1912273" cy="233491"/>
          </a:xfrm>
          <a:prstGeom prst="rect">
            <a:avLst/>
          </a:prstGeom>
          <a:noFill/>
          <a:ln w="6350">
            <a:noFill/>
            <a:prstDash val="dash"/>
          </a:ln>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Consultoría tecnológica y  de análisis</a:t>
            </a:r>
          </a:p>
        </p:txBody>
      </p:sp>
      <p:sp>
        <p:nvSpPr>
          <p:cNvPr id="44" name="TextBox 215">
            <a:extLst>
              <a:ext uri="{FF2B5EF4-FFF2-40B4-BE49-F238E27FC236}">
                <a16:creationId xmlns:a16="http://schemas.microsoft.com/office/drawing/2014/main" id="{A765E7A4-88F4-0E14-F4B0-481B19184BE9}"/>
              </a:ext>
            </a:extLst>
          </p:cNvPr>
          <p:cNvSpPr txBox="1"/>
          <p:nvPr/>
        </p:nvSpPr>
        <p:spPr>
          <a:xfrm>
            <a:off x="2793037" y="5472650"/>
            <a:ext cx="2286396"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Acceso a los </a:t>
            </a:r>
            <a:r>
              <a:rPr lang="es-ES" sz="1100" b="1" dirty="0">
                <a:latin typeface="Poppins" panose="00000500000000000000" pitchFamily="2" charset="0"/>
                <a:cs typeface="Poppins" panose="00000500000000000000" pitchFamily="2" charset="0"/>
              </a:rPr>
              <a:t>informes públicos </a:t>
            </a:r>
            <a:r>
              <a:rPr lang="es-ES" sz="1100" dirty="0">
                <a:latin typeface="Poppins" panose="00000500000000000000" pitchFamily="2" charset="0"/>
                <a:cs typeface="Poppins" panose="00000500000000000000" pitchFamily="2" charset="0"/>
              </a:rPr>
              <a:t>y a los posicionamientos de los grupos de trabajo</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51" name="TextBox 214">
            <a:extLst>
              <a:ext uri="{FF2B5EF4-FFF2-40B4-BE49-F238E27FC236}">
                <a16:creationId xmlns:a16="http://schemas.microsoft.com/office/drawing/2014/main" id="{859E19D1-C48D-4A15-021A-7C15AAADA376}"/>
              </a:ext>
            </a:extLst>
          </p:cNvPr>
          <p:cNvSpPr txBox="1"/>
          <p:nvPr/>
        </p:nvSpPr>
        <p:spPr>
          <a:xfrm>
            <a:off x="741788" y="6170024"/>
            <a:ext cx="1692000" cy="369332"/>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Actualidad legislativa</a:t>
            </a:r>
          </a:p>
        </p:txBody>
      </p:sp>
      <p:sp>
        <p:nvSpPr>
          <p:cNvPr id="52" name="TextBox 215">
            <a:extLst>
              <a:ext uri="{FF2B5EF4-FFF2-40B4-BE49-F238E27FC236}">
                <a16:creationId xmlns:a16="http://schemas.microsoft.com/office/drawing/2014/main" id="{56D2F694-C9CF-490C-38BE-ED057A07B637}"/>
              </a:ext>
            </a:extLst>
          </p:cNvPr>
          <p:cNvSpPr txBox="1"/>
          <p:nvPr/>
        </p:nvSpPr>
        <p:spPr>
          <a:xfrm>
            <a:off x="2793036" y="6100554"/>
            <a:ext cx="2286395"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Acceso a </a:t>
            </a:r>
            <a:r>
              <a:rPr kumimoji="0" lang="es-ES" sz="1100" b="1" i="0" u="none" strike="noStrike" kern="1200" cap="none" spc="0" normalizeH="0" baseline="0" dirty="0" err="1">
                <a:ln>
                  <a:noFill/>
                </a:ln>
                <a:effectLst/>
                <a:uLnTx/>
                <a:uFillTx/>
                <a:latin typeface="Poppins" panose="00000500000000000000" pitchFamily="2" charset="0"/>
                <a:cs typeface="Poppins" panose="00000500000000000000" pitchFamily="2" charset="0"/>
              </a:rPr>
              <a:t>newsletters</a:t>
            </a:r>
            <a:r>
              <a:rPr lang="es-ES" sz="1100" dirty="0">
                <a:latin typeface="Poppins" panose="00000500000000000000" pitchFamily="2" charset="0"/>
                <a:cs typeface="Poppins" panose="00000500000000000000" pitchFamily="2" charset="0"/>
              </a:rPr>
              <a:t>, trackings </a:t>
            </a:r>
            <a:r>
              <a:rPr lang="es-ES" sz="1100" b="1" dirty="0">
                <a:latin typeface="Poppins" panose="00000500000000000000" pitchFamily="2" charset="0"/>
                <a:cs typeface="Poppins" panose="00000500000000000000" pitchFamily="2" charset="0"/>
              </a:rPr>
              <a:t>regulatorios</a:t>
            </a:r>
            <a:r>
              <a:rPr lang="es-ES" sz="1100" dirty="0">
                <a:latin typeface="Poppins" panose="00000500000000000000" pitchFamily="2" charset="0"/>
                <a:cs typeface="Poppins" panose="00000500000000000000" pitchFamily="2" charset="0"/>
              </a:rPr>
              <a:t>, y boletines de </a:t>
            </a:r>
            <a:r>
              <a:rPr lang="es-ES" sz="1100" b="1" dirty="0">
                <a:latin typeface="Poppins" panose="00000500000000000000" pitchFamily="2" charset="0"/>
                <a:cs typeface="Poppins" panose="00000500000000000000" pitchFamily="2" charset="0"/>
              </a:rPr>
              <a:t>alertas legislativas</a:t>
            </a:r>
            <a:endPar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cxnSp>
        <p:nvCxnSpPr>
          <p:cNvPr id="62" name="Conector recto 61">
            <a:extLst>
              <a:ext uri="{FF2B5EF4-FFF2-40B4-BE49-F238E27FC236}">
                <a16:creationId xmlns:a16="http://schemas.microsoft.com/office/drawing/2014/main" id="{92C2A374-C680-818B-0188-D40EC419F4C9}"/>
              </a:ext>
            </a:extLst>
          </p:cNvPr>
          <p:cNvCxnSpPr/>
          <p:nvPr/>
        </p:nvCxnSpPr>
        <p:spPr>
          <a:xfrm>
            <a:off x="602089" y="2190417"/>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5BB21166-11EA-7701-C4E6-A3D5B4F8DDA8}"/>
              </a:ext>
            </a:extLst>
          </p:cNvPr>
          <p:cNvCxnSpPr/>
          <p:nvPr/>
        </p:nvCxnSpPr>
        <p:spPr>
          <a:xfrm>
            <a:off x="602089" y="1552241"/>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B2970862-AC09-4CE6-C8B2-B88A572756D5}"/>
              </a:ext>
            </a:extLst>
          </p:cNvPr>
          <p:cNvCxnSpPr/>
          <p:nvPr/>
        </p:nvCxnSpPr>
        <p:spPr>
          <a:xfrm>
            <a:off x="602089" y="2828593"/>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3C854B0D-083F-CC62-FB29-6775F369EEA7}"/>
              </a:ext>
            </a:extLst>
          </p:cNvPr>
          <p:cNvCxnSpPr/>
          <p:nvPr/>
        </p:nvCxnSpPr>
        <p:spPr>
          <a:xfrm>
            <a:off x="602089" y="3466769"/>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id="{5439CA09-3C4A-20A9-06E4-7205313C2294}"/>
              </a:ext>
            </a:extLst>
          </p:cNvPr>
          <p:cNvCxnSpPr/>
          <p:nvPr/>
        </p:nvCxnSpPr>
        <p:spPr>
          <a:xfrm>
            <a:off x="602089" y="4104945"/>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5352C563-4D16-6D40-89D6-924DD6138D06}"/>
              </a:ext>
            </a:extLst>
          </p:cNvPr>
          <p:cNvCxnSpPr/>
          <p:nvPr/>
        </p:nvCxnSpPr>
        <p:spPr>
          <a:xfrm>
            <a:off x="602089" y="4743121"/>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AD58720E-49A6-23BE-3A60-A838698A069D}"/>
              </a:ext>
            </a:extLst>
          </p:cNvPr>
          <p:cNvCxnSpPr/>
          <p:nvPr/>
        </p:nvCxnSpPr>
        <p:spPr>
          <a:xfrm>
            <a:off x="602089" y="5381296"/>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717F9405-998A-C360-B1A6-AFEB840B42AA}"/>
              </a:ext>
            </a:extLst>
          </p:cNvPr>
          <p:cNvCxnSpPr/>
          <p:nvPr/>
        </p:nvCxnSpPr>
        <p:spPr>
          <a:xfrm>
            <a:off x="602089" y="6019470"/>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1BD6CA2B-2BD6-CAF7-F04B-2B34B67578B4}"/>
              </a:ext>
            </a:extLst>
          </p:cNvPr>
          <p:cNvCxnSpPr/>
          <p:nvPr/>
        </p:nvCxnSpPr>
        <p:spPr>
          <a:xfrm>
            <a:off x="602089" y="6657641"/>
            <a:ext cx="10535811"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grpSp>
        <p:nvGrpSpPr>
          <p:cNvPr id="71" name="Grupo 70">
            <a:extLst>
              <a:ext uri="{FF2B5EF4-FFF2-40B4-BE49-F238E27FC236}">
                <a16:creationId xmlns:a16="http://schemas.microsoft.com/office/drawing/2014/main" id="{D3B9A378-19F0-C05C-BAB4-BC3D74C7046D}"/>
              </a:ext>
            </a:extLst>
          </p:cNvPr>
          <p:cNvGrpSpPr/>
          <p:nvPr/>
        </p:nvGrpSpPr>
        <p:grpSpPr>
          <a:xfrm>
            <a:off x="2934509" y="1167233"/>
            <a:ext cx="2058815" cy="646331"/>
            <a:chOff x="887151" y="2774361"/>
            <a:chExt cx="3606655" cy="932647"/>
          </a:xfrm>
        </p:grpSpPr>
        <p:sp>
          <p:nvSpPr>
            <p:cNvPr id="72" name="Paralelogramo 71">
              <a:extLst>
                <a:ext uri="{FF2B5EF4-FFF2-40B4-BE49-F238E27FC236}">
                  <a16:creationId xmlns:a16="http://schemas.microsoft.com/office/drawing/2014/main" id="{DB09BAFD-F798-8455-9DDA-536A4996CAD6}"/>
                </a:ext>
              </a:extLst>
            </p:cNvPr>
            <p:cNvSpPr/>
            <p:nvPr/>
          </p:nvSpPr>
          <p:spPr>
            <a:xfrm>
              <a:off x="887151" y="2810082"/>
              <a:ext cx="3606655" cy="401035"/>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73" name="TextBox 31">
              <a:extLst>
                <a:ext uri="{FF2B5EF4-FFF2-40B4-BE49-F238E27FC236}">
                  <a16:creationId xmlns:a16="http://schemas.microsoft.com/office/drawing/2014/main" id="{68F8EBA9-B192-16D7-F8C3-F88637B92316}"/>
                </a:ext>
              </a:extLst>
            </p:cNvPr>
            <p:cNvSpPr txBox="1"/>
            <p:nvPr/>
          </p:nvSpPr>
          <p:spPr>
            <a:xfrm>
              <a:off x="968046" y="2774361"/>
              <a:ext cx="3363321" cy="932647"/>
            </a:xfrm>
            <a:prstGeom prst="rect">
              <a:avLst/>
            </a:prstGeom>
            <a:noFill/>
          </p:spPr>
          <p:txBody>
            <a:bodyPr wrap="square" rtlCol="0">
              <a:spAutoFit/>
            </a:bodyPr>
            <a:lstStyle/>
            <a:p>
              <a:r>
                <a:rPr lang="es-ES_tradnl" b="1" dirty="0">
                  <a:solidFill>
                    <a:schemeClr val="accent4">
                      <a:lumMod val="60000"/>
                      <a:lumOff val="40000"/>
                    </a:schemeClr>
                  </a:solidFill>
                  <a:latin typeface="Poppins" pitchFamily="2" charset="77"/>
                  <a:cs typeface="Poppins" pitchFamily="2" charset="77"/>
                </a:rPr>
                <a:t>Cuota anual</a:t>
              </a:r>
              <a:endParaRPr lang="es-ES_tradnl" sz="1600" b="1" dirty="0">
                <a:solidFill>
                  <a:schemeClr val="accent4">
                    <a:lumMod val="60000"/>
                    <a:lumOff val="40000"/>
                  </a:schemeClr>
                </a:solidFill>
                <a:latin typeface="Poppins" pitchFamily="2" charset="77"/>
                <a:cs typeface="Poppins" pitchFamily="2" charset="77"/>
              </a:endParaRPr>
            </a:p>
          </p:txBody>
        </p:sp>
      </p:grpSp>
      <p:grpSp>
        <p:nvGrpSpPr>
          <p:cNvPr id="74" name="Grupo 73">
            <a:extLst>
              <a:ext uri="{FF2B5EF4-FFF2-40B4-BE49-F238E27FC236}">
                <a16:creationId xmlns:a16="http://schemas.microsoft.com/office/drawing/2014/main" id="{E3598D1B-10E2-15F4-7187-8924EDFBC2A5}"/>
              </a:ext>
            </a:extLst>
          </p:cNvPr>
          <p:cNvGrpSpPr/>
          <p:nvPr/>
        </p:nvGrpSpPr>
        <p:grpSpPr>
          <a:xfrm>
            <a:off x="5554202" y="1167233"/>
            <a:ext cx="2336890" cy="646331"/>
            <a:chOff x="887151" y="2774361"/>
            <a:chExt cx="3606655" cy="932647"/>
          </a:xfrm>
        </p:grpSpPr>
        <p:sp>
          <p:nvSpPr>
            <p:cNvPr id="75" name="Paralelogramo 74">
              <a:extLst>
                <a:ext uri="{FF2B5EF4-FFF2-40B4-BE49-F238E27FC236}">
                  <a16:creationId xmlns:a16="http://schemas.microsoft.com/office/drawing/2014/main" id="{970D296E-5A78-BBA7-8835-49D29EDE1DDD}"/>
                </a:ext>
              </a:extLst>
            </p:cNvPr>
            <p:cNvSpPr/>
            <p:nvPr/>
          </p:nvSpPr>
          <p:spPr>
            <a:xfrm>
              <a:off x="887151" y="2810082"/>
              <a:ext cx="3606655" cy="401035"/>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76" name="TextBox 31">
              <a:extLst>
                <a:ext uri="{FF2B5EF4-FFF2-40B4-BE49-F238E27FC236}">
                  <a16:creationId xmlns:a16="http://schemas.microsoft.com/office/drawing/2014/main" id="{810D1587-8471-87A1-C4F7-EE21E9EB8715}"/>
                </a:ext>
              </a:extLst>
            </p:cNvPr>
            <p:cNvSpPr txBox="1"/>
            <p:nvPr/>
          </p:nvSpPr>
          <p:spPr>
            <a:xfrm>
              <a:off x="968046" y="2774361"/>
              <a:ext cx="3363321" cy="932647"/>
            </a:xfrm>
            <a:prstGeom prst="rect">
              <a:avLst/>
            </a:prstGeom>
            <a:noFill/>
          </p:spPr>
          <p:txBody>
            <a:bodyPr wrap="square" rtlCol="0">
              <a:spAutoFit/>
            </a:bodyPr>
            <a:lstStyle/>
            <a:p>
              <a:r>
                <a:rPr lang="es-ES_tradnl" b="1" dirty="0">
                  <a:solidFill>
                    <a:schemeClr val="accent4">
                      <a:lumMod val="60000"/>
                      <a:lumOff val="40000"/>
                    </a:schemeClr>
                  </a:solidFill>
                  <a:latin typeface="Poppins" pitchFamily="2" charset="77"/>
                  <a:cs typeface="Poppins" pitchFamily="2" charset="77"/>
                </a:rPr>
                <a:t>Cuota ampliada</a:t>
              </a:r>
              <a:endParaRPr lang="es-ES_tradnl" sz="1600" b="1" dirty="0">
                <a:solidFill>
                  <a:schemeClr val="accent4">
                    <a:lumMod val="60000"/>
                    <a:lumOff val="40000"/>
                  </a:schemeClr>
                </a:solidFill>
                <a:latin typeface="Poppins" pitchFamily="2" charset="77"/>
                <a:cs typeface="Poppins" pitchFamily="2" charset="77"/>
              </a:endParaRPr>
            </a:p>
          </p:txBody>
        </p:sp>
      </p:grpSp>
      <p:grpSp>
        <p:nvGrpSpPr>
          <p:cNvPr id="77" name="Grupo 76">
            <a:extLst>
              <a:ext uri="{FF2B5EF4-FFF2-40B4-BE49-F238E27FC236}">
                <a16:creationId xmlns:a16="http://schemas.microsoft.com/office/drawing/2014/main" id="{5E2F9B9A-C50F-DB84-63DE-58882223A5CE}"/>
              </a:ext>
            </a:extLst>
          </p:cNvPr>
          <p:cNvGrpSpPr/>
          <p:nvPr/>
        </p:nvGrpSpPr>
        <p:grpSpPr>
          <a:xfrm>
            <a:off x="8451969" y="1167232"/>
            <a:ext cx="2617321" cy="646331"/>
            <a:chOff x="887151" y="2774361"/>
            <a:chExt cx="3606655" cy="932648"/>
          </a:xfrm>
        </p:grpSpPr>
        <p:sp>
          <p:nvSpPr>
            <p:cNvPr id="78" name="Paralelogramo 77">
              <a:extLst>
                <a:ext uri="{FF2B5EF4-FFF2-40B4-BE49-F238E27FC236}">
                  <a16:creationId xmlns:a16="http://schemas.microsoft.com/office/drawing/2014/main" id="{A21C45D4-8FAD-CC90-29CB-F5D79C694009}"/>
                </a:ext>
              </a:extLst>
            </p:cNvPr>
            <p:cNvSpPr/>
            <p:nvPr/>
          </p:nvSpPr>
          <p:spPr>
            <a:xfrm>
              <a:off x="887151" y="2810082"/>
              <a:ext cx="3606655" cy="401035"/>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err="1">
                <a:solidFill>
                  <a:schemeClr val="tx1"/>
                </a:solidFill>
              </a:endParaRPr>
            </a:p>
          </p:txBody>
        </p:sp>
        <p:sp>
          <p:nvSpPr>
            <p:cNvPr id="79" name="TextBox 31">
              <a:extLst>
                <a:ext uri="{FF2B5EF4-FFF2-40B4-BE49-F238E27FC236}">
                  <a16:creationId xmlns:a16="http://schemas.microsoft.com/office/drawing/2014/main" id="{01B1ED84-577B-75CD-F1F6-4D641896D35C}"/>
                </a:ext>
              </a:extLst>
            </p:cNvPr>
            <p:cNvSpPr txBox="1"/>
            <p:nvPr/>
          </p:nvSpPr>
          <p:spPr>
            <a:xfrm>
              <a:off x="968047" y="2774361"/>
              <a:ext cx="3363320" cy="932648"/>
            </a:xfrm>
            <a:prstGeom prst="rect">
              <a:avLst/>
            </a:prstGeom>
            <a:noFill/>
          </p:spPr>
          <p:txBody>
            <a:bodyPr wrap="square" rtlCol="0">
              <a:spAutoFit/>
            </a:bodyPr>
            <a:lstStyle/>
            <a:p>
              <a:r>
                <a:rPr lang="es-ES_tradnl" b="1" dirty="0">
                  <a:solidFill>
                    <a:schemeClr val="accent4">
                      <a:lumMod val="60000"/>
                      <a:lumOff val="40000"/>
                    </a:schemeClr>
                  </a:solidFill>
                  <a:latin typeface="Poppins" pitchFamily="2" charset="77"/>
                  <a:cs typeface="Poppins" pitchFamily="2" charset="77"/>
                </a:rPr>
                <a:t>Servicio a medida</a:t>
              </a:r>
            </a:p>
          </p:txBody>
        </p:sp>
      </p:grpSp>
      <p:cxnSp>
        <p:nvCxnSpPr>
          <p:cNvPr id="81" name="Conector recto 80">
            <a:extLst>
              <a:ext uri="{FF2B5EF4-FFF2-40B4-BE49-F238E27FC236}">
                <a16:creationId xmlns:a16="http://schemas.microsoft.com/office/drawing/2014/main" id="{28DA726E-B92C-33A4-9C9E-E614A5F8DFC0}"/>
              </a:ext>
            </a:extLst>
          </p:cNvPr>
          <p:cNvCxnSpPr>
            <a:cxnSpLocks/>
          </p:cNvCxnSpPr>
          <p:nvPr/>
        </p:nvCxnSpPr>
        <p:spPr>
          <a:xfrm rot="5400000">
            <a:off x="2717763" y="4107239"/>
            <a:ext cx="5112000"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2F30DB9F-B0A9-A1FC-C9FA-B89D83DDE11A}"/>
              </a:ext>
            </a:extLst>
          </p:cNvPr>
          <p:cNvCxnSpPr>
            <a:cxnSpLocks/>
          </p:cNvCxnSpPr>
          <p:nvPr/>
        </p:nvCxnSpPr>
        <p:spPr>
          <a:xfrm rot="5400000">
            <a:off x="98070" y="4107239"/>
            <a:ext cx="5112000"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id="{4BEA9ADB-140B-175A-61C9-85C081BD436A}"/>
              </a:ext>
            </a:extLst>
          </p:cNvPr>
          <p:cNvCxnSpPr>
            <a:cxnSpLocks/>
          </p:cNvCxnSpPr>
          <p:nvPr/>
        </p:nvCxnSpPr>
        <p:spPr>
          <a:xfrm rot="5400000">
            <a:off x="5615531" y="4107239"/>
            <a:ext cx="5112000"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11D8DA53-722C-6A5E-1EBD-34DD8F7A31B9}"/>
              </a:ext>
            </a:extLst>
          </p:cNvPr>
          <p:cNvCxnSpPr>
            <a:cxnSpLocks/>
          </p:cNvCxnSpPr>
          <p:nvPr/>
        </p:nvCxnSpPr>
        <p:spPr>
          <a:xfrm rot="5400000">
            <a:off x="8581900" y="4107239"/>
            <a:ext cx="5112000"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id="{33D0CDE3-EA97-01A1-7195-F2C0646EFB47}"/>
              </a:ext>
            </a:extLst>
          </p:cNvPr>
          <p:cNvCxnSpPr>
            <a:cxnSpLocks/>
          </p:cNvCxnSpPr>
          <p:nvPr/>
        </p:nvCxnSpPr>
        <p:spPr>
          <a:xfrm rot="5400000">
            <a:off x="-1953912" y="4101641"/>
            <a:ext cx="5112000" cy="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sp>
        <p:nvSpPr>
          <p:cNvPr id="86" name="TextBox 215">
            <a:extLst>
              <a:ext uri="{FF2B5EF4-FFF2-40B4-BE49-F238E27FC236}">
                <a16:creationId xmlns:a16="http://schemas.microsoft.com/office/drawing/2014/main" id="{D630CBE4-F3B7-ADD7-90E4-110DAFB0FCA4}"/>
              </a:ext>
            </a:extLst>
          </p:cNvPr>
          <p:cNvSpPr txBox="1"/>
          <p:nvPr/>
        </p:nvSpPr>
        <p:spPr>
          <a:xfrm>
            <a:off x="5468094" y="2435343"/>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t>
            </a:r>
          </a:p>
        </p:txBody>
      </p:sp>
      <p:sp>
        <p:nvSpPr>
          <p:cNvPr id="87" name="TextBox 215">
            <a:extLst>
              <a:ext uri="{FF2B5EF4-FFF2-40B4-BE49-F238E27FC236}">
                <a16:creationId xmlns:a16="http://schemas.microsoft.com/office/drawing/2014/main" id="{DC2949DA-8572-628F-68E9-68608E21E44C}"/>
              </a:ext>
            </a:extLst>
          </p:cNvPr>
          <p:cNvSpPr txBox="1"/>
          <p:nvPr/>
        </p:nvSpPr>
        <p:spPr>
          <a:xfrm>
            <a:off x="5468094" y="2997079"/>
            <a:ext cx="2196000" cy="338554"/>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Acceso a </a:t>
            </a: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recursos de difusión  </a:t>
            </a: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de la asociación</a:t>
            </a:r>
          </a:p>
        </p:txBody>
      </p:sp>
      <p:sp>
        <p:nvSpPr>
          <p:cNvPr id="88" name="TextBox 215">
            <a:extLst>
              <a:ext uri="{FF2B5EF4-FFF2-40B4-BE49-F238E27FC236}">
                <a16:creationId xmlns:a16="http://schemas.microsoft.com/office/drawing/2014/main" id="{2071CF57-83A4-3233-2F07-BFF046C25EE2}"/>
              </a:ext>
            </a:extLst>
          </p:cNvPr>
          <p:cNvSpPr txBox="1"/>
          <p:nvPr/>
        </p:nvSpPr>
        <p:spPr>
          <a:xfrm>
            <a:off x="5468094" y="3552202"/>
            <a:ext cx="2196000"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Acceso prioritario </a:t>
            </a: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 eventos y actividades de la asociación o a otras a las que sea invitada </a:t>
            </a:r>
          </a:p>
        </p:txBody>
      </p:sp>
      <p:sp>
        <p:nvSpPr>
          <p:cNvPr id="89" name="TextBox 215">
            <a:extLst>
              <a:ext uri="{FF2B5EF4-FFF2-40B4-BE49-F238E27FC236}">
                <a16:creationId xmlns:a16="http://schemas.microsoft.com/office/drawing/2014/main" id="{3EA2C1AD-61CA-5164-1EC6-ADB634FB22AA}"/>
              </a:ext>
            </a:extLst>
          </p:cNvPr>
          <p:cNvSpPr txBox="1"/>
          <p:nvPr/>
        </p:nvSpPr>
        <p:spPr>
          <a:xfrm>
            <a:off x="5468094" y="4332189"/>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90" name="TextBox 215">
            <a:extLst>
              <a:ext uri="{FF2B5EF4-FFF2-40B4-BE49-F238E27FC236}">
                <a16:creationId xmlns:a16="http://schemas.microsoft.com/office/drawing/2014/main" id="{66B838C2-D67B-E4FF-40E9-10B0E5095D74}"/>
              </a:ext>
            </a:extLst>
          </p:cNvPr>
          <p:cNvSpPr txBox="1"/>
          <p:nvPr/>
        </p:nvSpPr>
        <p:spPr>
          <a:xfrm>
            <a:off x="5468094" y="4917492"/>
            <a:ext cx="2196000" cy="338554"/>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Acceso </a:t>
            </a:r>
            <a:r>
              <a:rPr lang="es-ES" sz="1100" b="1" dirty="0">
                <a:latin typeface="Poppins" panose="00000500000000000000" pitchFamily="2" charset="0"/>
                <a:cs typeface="Poppins" panose="00000500000000000000" pitchFamily="2" charset="0"/>
              </a:rPr>
              <a:t>prioritario</a:t>
            </a:r>
            <a:r>
              <a:rPr lang="es-ES" sz="1100" dirty="0">
                <a:latin typeface="Poppins" panose="00000500000000000000" pitchFamily="2" charset="0"/>
                <a:cs typeface="Poppins" panose="00000500000000000000" pitchFamily="2" charset="0"/>
              </a:rPr>
              <a:t> a </a:t>
            </a:r>
            <a:r>
              <a:rPr lang="es-ES" sz="1100" b="1" dirty="0">
                <a:latin typeface="Poppins" panose="00000500000000000000" pitchFamily="2" charset="0"/>
                <a:cs typeface="Poppins" panose="00000500000000000000" pitchFamily="2" charset="0"/>
              </a:rPr>
              <a:t>recursos formativos</a:t>
            </a:r>
            <a:endPar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91" name="TextBox 215">
            <a:extLst>
              <a:ext uri="{FF2B5EF4-FFF2-40B4-BE49-F238E27FC236}">
                <a16:creationId xmlns:a16="http://schemas.microsoft.com/office/drawing/2014/main" id="{8917D0AC-18F4-3B55-05B8-7EFF9FF08313}"/>
              </a:ext>
            </a:extLst>
          </p:cNvPr>
          <p:cNvSpPr txBox="1"/>
          <p:nvPr/>
        </p:nvSpPr>
        <p:spPr>
          <a:xfrm>
            <a:off x="5468094" y="5641927"/>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93" name="TextBox 215">
            <a:extLst>
              <a:ext uri="{FF2B5EF4-FFF2-40B4-BE49-F238E27FC236}">
                <a16:creationId xmlns:a16="http://schemas.microsoft.com/office/drawing/2014/main" id="{951A8FC3-AC38-2DD7-45CE-73F44070C052}"/>
              </a:ext>
            </a:extLst>
          </p:cNvPr>
          <p:cNvSpPr txBox="1"/>
          <p:nvPr/>
        </p:nvSpPr>
        <p:spPr>
          <a:xfrm>
            <a:off x="5468093" y="6100554"/>
            <a:ext cx="2317747"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Alertas </a:t>
            </a:r>
            <a:r>
              <a:rPr lang="es-ES" sz="1100" b="1" dirty="0">
                <a:latin typeface="Poppins" panose="00000500000000000000" pitchFamily="2" charset="0"/>
                <a:cs typeface="Poppins" panose="00000500000000000000" pitchFamily="2" charset="0"/>
              </a:rPr>
              <a:t>regulatorias semanales </a:t>
            </a:r>
            <a:r>
              <a:rPr lang="es-ES" sz="1100" dirty="0">
                <a:latin typeface="Poppins" panose="00000500000000000000" pitchFamily="2" charset="0"/>
                <a:cs typeface="Poppins" panose="00000500000000000000" pitchFamily="2" charset="0"/>
              </a:rPr>
              <a:t>sobre la actividad legislativa y acceso a informes de actualidad</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96" name="TextBox 215">
            <a:extLst>
              <a:ext uri="{FF2B5EF4-FFF2-40B4-BE49-F238E27FC236}">
                <a16:creationId xmlns:a16="http://schemas.microsoft.com/office/drawing/2014/main" id="{3BC967FC-F8BF-24BA-E5AB-A6730CCD2EF9}"/>
              </a:ext>
            </a:extLst>
          </p:cNvPr>
          <p:cNvSpPr txBox="1"/>
          <p:nvPr/>
        </p:nvSpPr>
        <p:spPr>
          <a:xfrm>
            <a:off x="8510674" y="3552202"/>
            <a:ext cx="2440729"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Servicios </a:t>
            </a:r>
            <a:r>
              <a:rPr lang="es-ES" sz="1100" dirty="0">
                <a:latin typeface="Poppins" panose="00000500000000000000" pitchFamily="2" charset="0"/>
                <a:cs typeface="Poppins" panose="00000500000000000000" pitchFamily="2" charset="0"/>
              </a:rPr>
              <a:t>de apoyo </a:t>
            </a:r>
            <a:r>
              <a:rPr kumimoji="0" lang="es-ES" sz="1100" i="0" u="none" strike="noStrike" kern="1200" cap="none" spc="0" normalizeH="0" baseline="0" dirty="0">
                <a:ln>
                  <a:noFill/>
                </a:ln>
                <a:effectLst/>
                <a:uLnTx/>
                <a:uFillTx/>
                <a:latin typeface="Poppins" panose="00000500000000000000" pitchFamily="2" charset="0"/>
                <a:cs typeface="Poppins" panose="00000500000000000000" pitchFamily="2" charset="0"/>
              </a:rPr>
              <a:t>en</a:t>
            </a: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 </a:t>
            </a:r>
            <a:r>
              <a:rPr lang="es-ES" sz="1100" b="1" dirty="0">
                <a:latin typeface="Poppins" panose="00000500000000000000" pitchFamily="2" charset="0"/>
                <a:cs typeface="Poppins" panose="00000500000000000000" pitchFamily="2" charset="0"/>
              </a:rPr>
              <a:t>acceso a mercado, formación de consorcios y secretaría técnica</a:t>
            </a:r>
            <a:endPar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97" name="TextBox 215">
            <a:extLst>
              <a:ext uri="{FF2B5EF4-FFF2-40B4-BE49-F238E27FC236}">
                <a16:creationId xmlns:a16="http://schemas.microsoft.com/office/drawing/2014/main" id="{C41A8884-7E49-3CFA-A0F2-A19A3728D841}"/>
              </a:ext>
            </a:extLst>
          </p:cNvPr>
          <p:cNvSpPr txBox="1"/>
          <p:nvPr/>
        </p:nvSpPr>
        <p:spPr>
          <a:xfrm>
            <a:off x="8491861" y="4332189"/>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98" name="TextBox 215">
            <a:extLst>
              <a:ext uri="{FF2B5EF4-FFF2-40B4-BE49-F238E27FC236}">
                <a16:creationId xmlns:a16="http://schemas.microsoft.com/office/drawing/2014/main" id="{BBCA1AB5-16BC-1028-4105-BFA76D2E3753}"/>
              </a:ext>
            </a:extLst>
          </p:cNvPr>
          <p:cNvSpPr txBox="1"/>
          <p:nvPr/>
        </p:nvSpPr>
        <p:spPr>
          <a:xfrm>
            <a:off x="8491861" y="5002131"/>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99" name="TextBox 215">
            <a:extLst>
              <a:ext uri="{FF2B5EF4-FFF2-40B4-BE49-F238E27FC236}">
                <a16:creationId xmlns:a16="http://schemas.microsoft.com/office/drawing/2014/main" id="{5113A174-FCB4-CCC6-152D-B03CFC44BBBD}"/>
              </a:ext>
            </a:extLst>
          </p:cNvPr>
          <p:cNvSpPr txBox="1"/>
          <p:nvPr/>
        </p:nvSpPr>
        <p:spPr>
          <a:xfrm>
            <a:off x="8491860" y="5498051"/>
            <a:ext cx="2459550"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Servicio de </a:t>
            </a:r>
            <a:r>
              <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rPr>
              <a:t>consultoría en materia de tecnología, o mercado </a:t>
            </a: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y desarrollo de informes a medida</a:t>
            </a:r>
          </a:p>
        </p:txBody>
      </p:sp>
      <p:sp>
        <p:nvSpPr>
          <p:cNvPr id="101" name="TextBox 215">
            <a:extLst>
              <a:ext uri="{FF2B5EF4-FFF2-40B4-BE49-F238E27FC236}">
                <a16:creationId xmlns:a16="http://schemas.microsoft.com/office/drawing/2014/main" id="{C2C77C21-BC6A-0348-3B25-B54831E0557A}"/>
              </a:ext>
            </a:extLst>
          </p:cNvPr>
          <p:cNvSpPr txBox="1"/>
          <p:nvPr/>
        </p:nvSpPr>
        <p:spPr>
          <a:xfrm>
            <a:off x="8491860" y="6087335"/>
            <a:ext cx="2423787"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dirty="0">
                <a:latin typeface="Poppins" panose="00000500000000000000" pitchFamily="2" charset="0"/>
                <a:cs typeface="Poppins" panose="00000500000000000000" pitchFamily="2" charset="0"/>
              </a:rPr>
              <a:t>Servicio de </a:t>
            </a:r>
            <a:r>
              <a:rPr lang="es-ES" sz="1100" b="1" dirty="0">
                <a:latin typeface="Poppins" panose="00000500000000000000" pitchFamily="2" charset="0"/>
                <a:cs typeface="Poppins" panose="00000500000000000000" pitchFamily="2" charset="0"/>
              </a:rPr>
              <a:t>consultoría sobre la actividad legislativa </a:t>
            </a:r>
            <a:r>
              <a:rPr lang="es-ES" sz="1100" dirty="0">
                <a:latin typeface="Poppins" panose="00000500000000000000" pitchFamily="2" charset="0"/>
                <a:cs typeface="Poppins" panose="00000500000000000000" pitchFamily="2" charset="0"/>
              </a:rPr>
              <a:t>y el </a:t>
            </a:r>
            <a:r>
              <a:rPr lang="es-ES" sz="1100" b="1" dirty="0">
                <a:latin typeface="Poppins" panose="00000500000000000000" pitchFamily="2" charset="0"/>
                <a:cs typeface="Poppins" panose="00000500000000000000" pitchFamily="2" charset="0"/>
              </a:rPr>
              <a:t>impacto regulatorio</a:t>
            </a:r>
            <a:endParaRPr kumimoji="0" lang="es-ES" sz="1100" b="1"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103" name="TextBox 215">
            <a:extLst>
              <a:ext uri="{FF2B5EF4-FFF2-40B4-BE49-F238E27FC236}">
                <a16:creationId xmlns:a16="http://schemas.microsoft.com/office/drawing/2014/main" id="{8D5B11F4-E510-EBD6-B364-8E4F03C1605D}"/>
              </a:ext>
            </a:extLst>
          </p:cNvPr>
          <p:cNvSpPr txBox="1"/>
          <p:nvPr/>
        </p:nvSpPr>
        <p:spPr>
          <a:xfrm>
            <a:off x="673990" y="6714828"/>
            <a:ext cx="1126895" cy="107722"/>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dirty="0">
                <a:ln>
                  <a:noFill/>
                </a:ln>
                <a:effectLst/>
                <a:uLnTx/>
                <a:uFillTx/>
                <a:latin typeface="Poppins" panose="00000500000000000000" pitchFamily="2" charset="0"/>
                <a:cs typeface="Poppins" panose="00000500000000000000" pitchFamily="2" charset="0"/>
              </a:rPr>
              <a:t>* Servicio en desarrollo</a:t>
            </a:r>
          </a:p>
        </p:txBody>
      </p:sp>
      <p:sp>
        <p:nvSpPr>
          <p:cNvPr id="104" name="TextBox 215">
            <a:extLst>
              <a:ext uri="{FF2B5EF4-FFF2-40B4-BE49-F238E27FC236}">
                <a16:creationId xmlns:a16="http://schemas.microsoft.com/office/drawing/2014/main" id="{1A2B191D-D19E-10B3-6DFC-0F497BEBAEFD}"/>
              </a:ext>
            </a:extLst>
          </p:cNvPr>
          <p:cNvSpPr txBox="1"/>
          <p:nvPr/>
        </p:nvSpPr>
        <p:spPr>
          <a:xfrm>
            <a:off x="4269571" y="6709098"/>
            <a:ext cx="6947331" cy="107722"/>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dirty="0">
                <a:ln>
                  <a:noFill/>
                </a:ln>
                <a:effectLst/>
                <a:uLnTx/>
                <a:uFillTx/>
                <a:latin typeface="Poppins" panose="00000500000000000000" pitchFamily="2" charset="0"/>
                <a:cs typeface="Poppins" panose="00000500000000000000" pitchFamily="2" charset="0"/>
              </a:rPr>
              <a:t>NOTA:  Los socios inscritos en el momento de la aprobación de este esquema de servicios tendrán en su cuota anual la consideración de cuota ampliada</a:t>
            </a:r>
          </a:p>
        </p:txBody>
      </p:sp>
      <p:sp>
        <p:nvSpPr>
          <p:cNvPr id="2" name="TextBox 215">
            <a:extLst>
              <a:ext uri="{FF2B5EF4-FFF2-40B4-BE49-F238E27FC236}">
                <a16:creationId xmlns:a16="http://schemas.microsoft.com/office/drawing/2014/main" id="{A2866407-6AD5-A55B-6EE5-5EC07E01C0A3}"/>
              </a:ext>
            </a:extLst>
          </p:cNvPr>
          <p:cNvSpPr txBox="1"/>
          <p:nvPr/>
        </p:nvSpPr>
        <p:spPr>
          <a:xfrm>
            <a:off x="8365861" y="2435343"/>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t>
            </a:r>
          </a:p>
        </p:txBody>
      </p:sp>
      <p:sp>
        <p:nvSpPr>
          <p:cNvPr id="3" name="TextBox 215">
            <a:extLst>
              <a:ext uri="{FF2B5EF4-FFF2-40B4-BE49-F238E27FC236}">
                <a16:creationId xmlns:a16="http://schemas.microsoft.com/office/drawing/2014/main" id="{2765877A-5B17-5791-6C63-B42E383FFF11}"/>
              </a:ext>
            </a:extLst>
          </p:cNvPr>
          <p:cNvSpPr txBox="1"/>
          <p:nvPr/>
        </p:nvSpPr>
        <p:spPr>
          <a:xfrm>
            <a:off x="8365861" y="3081717"/>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t>
            </a:r>
          </a:p>
        </p:txBody>
      </p:sp>
      <p:sp>
        <p:nvSpPr>
          <p:cNvPr id="8" name="TextBox 214">
            <a:extLst>
              <a:ext uri="{FF2B5EF4-FFF2-40B4-BE49-F238E27FC236}">
                <a16:creationId xmlns:a16="http://schemas.microsoft.com/office/drawing/2014/main" id="{E4D86EA2-E36D-628B-2C03-895D81A83010}"/>
              </a:ext>
            </a:extLst>
          </p:cNvPr>
          <p:cNvSpPr txBox="1"/>
          <p:nvPr/>
        </p:nvSpPr>
        <p:spPr>
          <a:xfrm>
            <a:off x="741788" y="1715914"/>
            <a:ext cx="1692000" cy="369332"/>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dirty="0">
                <a:ln>
                  <a:noFill/>
                </a:ln>
                <a:effectLst/>
                <a:uLnTx/>
                <a:uFillTx/>
                <a:latin typeface="Poppins" panose="00000500000000000000" pitchFamily="2" charset="0"/>
                <a:cs typeface="Poppins" panose="00000500000000000000" pitchFamily="2" charset="0"/>
              </a:rPr>
              <a:t>Representación de la industria</a:t>
            </a:r>
          </a:p>
        </p:txBody>
      </p:sp>
      <p:sp>
        <p:nvSpPr>
          <p:cNvPr id="9" name="TextBox 215">
            <a:extLst>
              <a:ext uri="{FF2B5EF4-FFF2-40B4-BE49-F238E27FC236}">
                <a16:creationId xmlns:a16="http://schemas.microsoft.com/office/drawing/2014/main" id="{2167A784-6EA4-2F11-7603-D2C32B289000}"/>
              </a:ext>
            </a:extLst>
          </p:cNvPr>
          <p:cNvSpPr txBox="1"/>
          <p:nvPr/>
        </p:nvSpPr>
        <p:spPr>
          <a:xfrm>
            <a:off x="2787793" y="1629229"/>
            <a:ext cx="2353683" cy="507831"/>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b="1" dirty="0">
                <a:latin typeface="Poppins" panose="00000500000000000000" pitchFamily="2" charset="0"/>
                <a:cs typeface="Poppins" panose="00000500000000000000" pitchFamily="2" charset="0"/>
              </a:rPr>
              <a:t>Traslado a las instituciones de los posicionamientos </a:t>
            </a:r>
            <a:r>
              <a:rPr lang="es-ES" sz="1100" dirty="0">
                <a:latin typeface="Poppins" panose="00000500000000000000" pitchFamily="2" charset="0"/>
                <a:cs typeface="Poppins" panose="00000500000000000000" pitchFamily="2" charset="0"/>
              </a:rPr>
              <a:t>consensuados en la asociación</a:t>
            </a:r>
            <a:endPar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endParaRPr>
          </a:p>
        </p:txBody>
      </p:sp>
      <p:sp>
        <p:nvSpPr>
          <p:cNvPr id="10" name="TextBox 215">
            <a:extLst>
              <a:ext uri="{FF2B5EF4-FFF2-40B4-BE49-F238E27FC236}">
                <a16:creationId xmlns:a16="http://schemas.microsoft.com/office/drawing/2014/main" id="{37404583-0D35-CFA9-4488-670CDBD791C9}"/>
              </a:ext>
            </a:extLst>
          </p:cNvPr>
          <p:cNvSpPr txBox="1"/>
          <p:nvPr/>
        </p:nvSpPr>
        <p:spPr>
          <a:xfrm>
            <a:off x="5462851" y="1781243"/>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t>
            </a:r>
          </a:p>
        </p:txBody>
      </p:sp>
      <p:sp>
        <p:nvSpPr>
          <p:cNvPr id="11" name="TextBox 215">
            <a:extLst>
              <a:ext uri="{FF2B5EF4-FFF2-40B4-BE49-F238E27FC236}">
                <a16:creationId xmlns:a16="http://schemas.microsoft.com/office/drawing/2014/main" id="{7CE65EA4-AE5D-B690-AA9F-09D8DA7D88F9}"/>
              </a:ext>
            </a:extLst>
          </p:cNvPr>
          <p:cNvSpPr txBox="1"/>
          <p:nvPr/>
        </p:nvSpPr>
        <p:spPr>
          <a:xfrm>
            <a:off x="8360618" y="1781243"/>
            <a:ext cx="2196000" cy="169277"/>
          </a:xfrm>
          <a:prstGeom prst="rect">
            <a:avLst/>
          </a:prstGeom>
          <a:noFill/>
          <a:ln w="6350">
            <a:noFill/>
            <a:prstDash val="dash"/>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dirty="0">
                <a:ln>
                  <a:noFill/>
                </a:ln>
                <a:effectLst/>
                <a:uLnTx/>
                <a:uFillTx/>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384104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circuito electrónico&#10;&#10;Descripción generada automáticamente con confianza media">
            <a:extLst>
              <a:ext uri="{FF2B5EF4-FFF2-40B4-BE49-F238E27FC236}">
                <a16:creationId xmlns:a16="http://schemas.microsoft.com/office/drawing/2014/main" id="{0119A7A8-7051-47CD-925B-C7B6EAC9D78E}"/>
              </a:ext>
            </a:extLst>
          </p:cNvPr>
          <p:cNvPicPr>
            <a:picLocks noChangeAspect="1"/>
          </p:cNvPicPr>
          <p:nvPr/>
        </p:nvPicPr>
        <p:blipFill rotWithShape="1">
          <a:blip r:embed="rId2">
            <a:extLst>
              <a:ext uri="{28A0092B-C50C-407E-A947-70E740481C1C}">
                <a14:useLocalDpi xmlns:a14="http://schemas.microsoft.com/office/drawing/2010/main" val="0"/>
              </a:ext>
            </a:extLst>
          </a:blip>
          <a:srcRect t="10742" b="5090"/>
          <a:stretch/>
        </p:blipFill>
        <p:spPr>
          <a:xfrm>
            <a:off x="-45000" y="-8467"/>
            <a:ext cx="12237000" cy="6866467"/>
          </a:xfrm>
          <a:prstGeom prst="rect">
            <a:avLst/>
          </a:prstGeom>
        </p:spPr>
      </p:pic>
      <p:pic>
        <p:nvPicPr>
          <p:cNvPr id="26" name="Imagen 25" descr="Patrón de fondo&#10;&#10;Descripción generada automáticamente">
            <a:extLst>
              <a:ext uri="{FF2B5EF4-FFF2-40B4-BE49-F238E27FC236}">
                <a16:creationId xmlns:a16="http://schemas.microsoft.com/office/drawing/2014/main" id="{97A5807D-6331-BD0D-D5F4-635FE7939AD2}"/>
              </a:ext>
            </a:extLst>
          </p:cNvPr>
          <p:cNvPicPr/>
          <p:nvPr/>
        </p:nvPicPr>
        <p:blipFill>
          <a:blip r:embed="rId3" cstate="screen">
            <a:extLst>
              <a:ext uri="{28A0092B-C50C-407E-A947-70E740481C1C}">
                <a14:useLocalDpi xmlns:a14="http://schemas.microsoft.com/office/drawing/2010/main"/>
              </a:ext>
            </a:extLst>
          </a:blip>
          <a:srcRect/>
          <a:stretch/>
        </p:blipFill>
        <p:spPr>
          <a:xfrm>
            <a:off x="-45000" y="-8467"/>
            <a:ext cx="12237000" cy="6858000"/>
          </a:xfrm>
          <a:prstGeom prst="rect">
            <a:avLst/>
          </a:prstGeom>
          <a:ln w="0">
            <a:noFill/>
          </a:ln>
        </p:spPr>
      </p:pic>
      <p:sp>
        <p:nvSpPr>
          <p:cNvPr id="7" name="Paralelogramo 6">
            <a:extLst>
              <a:ext uri="{FF2B5EF4-FFF2-40B4-BE49-F238E27FC236}">
                <a16:creationId xmlns:a16="http://schemas.microsoft.com/office/drawing/2014/main" id="{C59B4132-BD8D-5EC0-B462-EA9ACEB58E0B}"/>
              </a:ext>
            </a:extLst>
          </p:cNvPr>
          <p:cNvSpPr/>
          <p:nvPr/>
        </p:nvSpPr>
        <p:spPr>
          <a:xfrm>
            <a:off x="625641" y="4746426"/>
            <a:ext cx="1568919" cy="1281250"/>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838200" y="4804791"/>
            <a:ext cx="1257300" cy="1446550"/>
          </a:xfrm>
          <a:prstGeom prst="rect">
            <a:avLst/>
          </a:prstGeom>
          <a:noFill/>
        </p:spPr>
        <p:txBody>
          <a:bodyPr wrap="square" rtlCol="0">
            <a:spAutoFit/>
          </a:bodyPr>
          <a:lstStyle/>
          <a:p>
            <a:r>
              <a:rPr lang="es-ES_tradnl" sz="8800" b="1" dirty="0">
                <a:solidFill>
                  <a:schemeClr val="bg1">
                    <a:lumMod val="85000"/>
                  </a:schemeClr>
                </a:solidFill>
                <a:latin typeface="Poppins" pitchFamily="2" charset="77"/>
                <a:cs typeface="Poppins" pitchFamily="2" charset="77"/>
              </a:rPr>
              <a:t>3.</a:t>
            </a:r>
            <a:endParaRPr lang="es-ES_tradnl" sz="8000" b="1" dirty="0">
              <a:solidFill>
                <a:schemeClr val="bg1">
                  <a:lumMod val="85000"/>
                </a:schemeClr>
              </a:solidFill>
              <a:latin typeface="Poppins" pitchFamily="2" charset="77"/>
              <a:cs typeface="Poppins" pitchFamily="2" charset="77"/>
            </a:endParaRPr>
          </a:p>
        </p:txBody>
      </p:sp>
      <p:sp>
        <p:nvSpPr>
          <p:cNvPr id="23" name="TextBox 31">
            <a:extLst>
              <a:ext uri="{FF2B5EF4-FFF2-40B4-BE49-F238E27FC236}">
                <a16:creationId xmlns:a16="http://schemas.microsoft.com/office/drawing/2014/main" id="{1CB520F9-FA0F-5C60-964C-FB446BA4B4E0}"/>
              </a:ext>
            </a:extLst>
          </p:cNvPr>
          <p:cNvSpPr txBox="1"/>
          <p:nvPr/>
        </p:nvSpPr>
        <p:spPr>
          <a:xfrm>
            <a:off x="2375127" y="3573216"/>
            <a:ext cx="7721373" cy="2800767"/>
          </a:xfrm>
          <a:prstGeom prst="rect">
            <a:avLst/>
          </a:prstGeom>
          <a:noFill/>
        </p:spPr>
        <p:txBody>
          <a:bodyPr wrap="square" rtlCol="0">
            <a:spAutoFit/>
          </a:bodyPr>
          <a:lstStyle/>
          <a:p>
            <a:r>
              <a:rPr lang="es-ES_tradnl" sz="8800" b="1" dirty="0">
                <a:solidFill>
                  <a:srgbClr val="405888"/>
                </a:solidFill>
                <a:latin typeface="Poppins" pitchFamily="2" charset="77"/>
                <a:cs typeface="Poppins" pitchFamily="2" charset="77"/>
              </a:rPr>
              <a:t>Nuestro compromiso</a:t>
            </a:r>
            <a:endParaRPr lang="es-ES_tradnl" sz="8000" b="1" dirty="0">
              <a:solidFill>
                <a:srgbClr val="405888"/>
              </a:solidFill>
              <a:latin typeface="Poppins" pitchFamily="2" charset="77"/>
              <a:cs typeface="Poppins" pitchFamily="2" charset="77"/>
            </a:endParaRPr>
          </a:p>
        </p:txBody>
      </p:sp>
    </p:spTree>
    <p:extLst>
      <p:ext uri="{BB962C8B-B14F-4D97-AF65-F5344CB8AC3E}">
        <p14:creationId xmlns:p14="http://schemas.microsoft.com/office/powerpoint/2010/main" val="351749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 sz="3600" b="1" dirty="0">
                <a:solidFill>
                  <a:schemeClr val="accent4">
                    <a:lumMod val="60000"/>
                    <a:lumOff val="40000"/>
                  </a:schemeClr>
                </a:solidFill>
                <a:latin typeface="Poppins" pitchFamily="2" charset="77"/>
                <a:cs typeface="Poppins" pitchFamily="2" charset="77"/>
              </a:rPr>
              <a:t>Nuestro compromiso</a:t>
            </a:r>
            <a:endParaRPr lang="es-ES"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Desde AESEMI queremos manifestar nuestro compromiso con los objetivos del Plan de Recuperación y del PERTE, y nos mostramos abiertos a poder colaborar con la administración para poder alcanzar estos propósitos, ya que revertirán muy positivamente en nuestra industria y economía</a:t>
            </a:r>
          </a:p>
        </p:txBody>
      </p:sp>
      <p:sp>
        <p:nvSpPr>
          <p:cNvPr id="76" name="Oval 2">
            <a:extLst>
              <a:ext uri="{FF2B5EF4-FFF2-40B4-BE49-F238E27FC236}">
                <a16:creationId xmlns:a16="http://schemas.microsoft.com/office/drawing/2014/main" id="{D255C1E6-F14D-E5EC-4F74-0A48F2C7A65F}"/>
              </a:ext>
            </a:extLst>
          </p:cNvPr>
          <p:cNvSpPr/>
          <p:nvPr/>
        </p:nvSpPr>
        <p:spPr>
          <a:xfrm>
            <a:off x="4359015" y="3911894"/>
            <a:ext cx="2128709" cy="2128707"/>
          </a:xfrm>
          <a:prstGeom prst="ellipse">
            <a:avLst/>
          </a:prstGeom>
          <a:solidFill>
            <a:srgbClr val="5A77B2">
              <a:alpha val="60000"/>
            </a:srgbClr>
          </a:solidFill>
          <a:ln>
            <a:solidFill>
              <a:srgbClr val="4058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latin typeface="Poppins" panose="00000500000000000000" pitchFamily="2" charset="0"/>
              <a:cs typeface="Poppins" panose="00000500000000000000" pitchFamily="2" charset="0"/>
            </a:endParaRPr>
          </a:p>
        </p:txBody>
      </p:sp>
      <p:sp>
        <p:nvSpPr>
          <p:cNvPr id="77" name="Oval 3">
            <a:extLst>
              <a:ext uri="{FF2B5EF4-FFF2-40B4-BE49-F238E27FC236}">
                <a16:creationId xmlns:a16="http://schemas.microsoft.com/office/drawing/2014/main" id="{28CA2AE0-F135-BE01-6896-80DEB54E1FDF}"/>
              </a:ext>
            </a:extLst>
          </p:cNvPr>
          <p:cNvSpPr/>
          <p:nvPr/>
        </p:nvSpPr>
        <p:spPr>
          <a:xfrm>
            <a:off x="5203288" y="2597631"/>
            <a:ext cx="2128709" cy="2128707"/>
          </a:xfrm>
          <a:prstGeom prst="ellipse">
            <a:avLst/>
          </a:prstGeom>
          <a:solidFill>
            <a:srgbClr val="E9DC54">
              <a:alpha val="60000"/>
            </a:srgb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latin typeface="Poppins" panose="00000500000000000000" pitchFamily="2" charset="0"/>
              <a:cs typeface="Poppins" panose="00000500000000000000" pitchFamily="2" charset="0"/>
            </a:endParaRPr>
          </a:p>
        </p:txBody>
      </p:sp>
      <p:sp>
        <p:nvSpPr>
          <p:cNvPr id="78" name="Oval 4">
            <a:extLst>
              <a:ext uri="{FF2B5EF4-FFF2-40B4-BE49-F238E27FC236}">
                <a16:creationId xmlns:a16="http://schemas.microsoft.com/office/drawing/2014/main" id="{D463BDB7-D7B5-7A79-BEE6-D6D5319E3BF4}"/>
              </a:ext>
            </a:extLst>
          </p:cNvPr>
          <p:cNvSpPr/>
          <p:nvPr/>
        </p:nvSpPr>
        <p:spPr>
          <a:xfrm>
            <a:off x="6043134" y="3911894"/>
            <a:ext cx="2128709" cy="2128707"/>
          </a:xfrm>
          <a:prstGeom prst="ellipse">
            <a:avLst/>
          </a:prstGeom>
          <a:solidFill>
            <a:schemeClr val="bg1">
              <a:lumMod val="75000"/>
              <a:alpha val="6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latin typeface="Poppins" panose="00000500000000000000" pitchFamily="2" charset="0"/>
              <a:cs typeface="Poppins" panose="00000500000000000000" pitchFamily="2" charset="0"/>
            </a:endParaRPr>
          </a:p>
        </p:txBody>
      </p:sp>
      <p:sp>
        <p:nvSpPr>
          <p:cNvPr id="101" name="Rectangle 8">
            <a:extLst>
              <a:ext uri="{FF2B5EF4-FFF2-40B4-BE49-F238E27FC236}">
                <a16:creationId xmlns:a16="http://schemas.microsoft.com/office/drawing/2014/main" id="{794D9DBD-E051-1924-4069-35BEED7EEA7A}"/>
              </a:ext>
            </a:extLst>
          </p:cNvPr>
          <p:cNvSpPr/>
          <p:nvPr/>
        </p:nvSpPr>
        <p:spPr>
          <a:xfrm>
            <a:off x="1161021" y="4538323"/>
            <a:ext cx="2717929" cy="1130309"/>
          </a:xfrm>
          <a:prstGeom prst="rect">
            <a:avLst/>
          </a:prstGeom>
        </p:spPr>
        <p:txBody>
          <a:bodyPr wrap="square">
            <a:spAutoFit/>
          </a:bodyPr>
          <a:lstStyle/>
          <a:p>
            <a:pPr algn="r">
              <a:lnSpc>
                <a:spcPct val="95000"/>
              </a:lnSpc>
            </a:pPr>
            <a:r>
              <a:rPr lang="es-ES" sz="1600" dirty="0">
                <a:latin typeface="Poppins" panose="00000500000000000000" pitchFamily="2" charset="0"/>
                <a:cs typeface="Poppins" panose="00000500000000000000" pitchFamily="2" charset="0"/>
              </a:rPr>
              <a:t>Apoyo a las instituciones</a:t>
            </a:r>
          </a:p>
          <a:p>
            <a:pPr algn="r">
              <a:lnSpc>
                <a:spcPct val="95000"/>
              </a:lnSpc>
            </a:pPr>
            <a:r>
              <a:rPr lang="es-ES" sz="1100" dirty="0">
                <a:latin typeface="Poppins Light" panose="00000400000000000000" pitchFamily="2" charset="0"/>
                <a:cs typeface="Poppins Light" panose="00000400000000000000" pitchFamily="2" charset="0"/>
              </a:rPr>
              <a:t>Servir de apoyo a las instituciones para la toma de decisiones, logrando un mejor resultado final al integrar el conocimiento técnico en la esfera política</a:t>
            </a:r>
          </a:p>
        </p:txBody>
      </p:sp>
      <p:sp>
        <p:nvSpPr>
          <p:cNvPr id="102" name="Rectangle 9">
            <a:extLst>
              <a:ext uri="{FF2B5EF4-FFF2-40B4-BE49-F238E27FC236}">
                <a16:creationId xmlns:a16="http://schemas.microsoft.com/office/drawing/2014/main" id="{71D23F48-1638-4DF7-8D5C-15BCE10BE804}"/>
              </a:ext>
            </a:extLst>
          </p:cNvPr>
          <p:cNvSpPr/>
          <p:nvPr/>
        </p:nvSpPr>
        <p:spPr>
          <a:xfrm>
            <a:off x="1958283" y="2679525"/>
            <a:ext cx="2925927" cy="1203406"/>
          </a:xfrm>
          <a:prstGeom prst="rect">
            <a:avLst/>
          </a:prstGeom>
        </p:spPr>
        <p:txBody>
          <a:bodyPr wrap="square">
            <a:spAutoFit/>
          </a:bodyPr>
          <a:lstStyle/>
          <a:p>
            <a:pPr algn="r">
              <a:lnSpc>
                <a:spcPct val="95000"/>
              </a:lnSpc>
            </a:pPr>
            <a:r>
              <a:rPr lang="es-ES" sz="1600" dirty="0">
                <a:latin typeface="Poppins" panose="00000500000000000000" pitchFamily="2" charset="0"/>
                <a:cs typeface="Poppins" panose="00000500000000000000" pitchFamily="2" charset="0"/>
              </a:rPr>
              <a:t>Representación de la industria</a:t>
            </a:r>
          </a:p>
          <a:p>
            <a:pPr algn="r">
              <a:lnSpc>
                <a:spcPct val="95000"/>
              </a:lnSpc>
            </a:pPr>
            <a:r>
              <a:rPr lang="es-ES" sz="1100" dirty="0">
                <a:latin typeface="Poppins Light" panose="00000400000000000000" pitchFamily="2" charset="0"/>
                <a:cs typeface="Poppins Light" panose="00000400000000000000" pitchFamily="2" charset="0"/>
              </a:rPr>
              <a:t>Mantener la representación de la industria española de los semiconductores ante los diferentes organismos </a:t>
            </a:r>
          </a:p>
        </p:txBody>
      </p:sp>
      <p:sp>
        <p:nvSpPr>
          <p:cNvPr id="103" name="Rectangle 10">
            <a:extLst>
              <a:ext uri="{FF2B5EF4-FFF2-40B4-BE49-F238E27FC236}">
                <a16:creationId xmlns:a16="http://schemas.microsoft.com/office/drawing/2014/main" id="{66285F2A-4ECE-0A79-DCFD-DEE4CDD2E263}"/>
              </a:ext>
            </a:extLst>
          </p:cNvPr>
          <p:cNvSpPr/>
          <p:nvPr/>
        </p:nvSpPr>
        <p:spPr>
          <a:xfrm>
            <a:off x="8584786" y="4465226"/>
            <a:ext cx="2844664" cy="1203406"/>
          </a:xfrm>
          <a:prstGeom prst="rect">
            <a:avLst/>
          </a:prstGeom>
        </p:spPr>
        <p:txBody>
          <a:bodyPr wrap="square">
            <a:spAutoFit/>
          </a:bodyPr>
          <a:lstStyle/>
          <a:p>
            <a:pPr>
              <a:lnSpc>
                <a:spcPct val="95000"/>
              </a:lnSpc>
            </a:pPr>
            <a:r>
              <a:rPr lang="es-ES" sz="1600" dirty="0">
                <a:latin typeface="Poppins" panose="00000500000000000000" pitchFamily="2" charset="0"/>
                <a:cs typeface="Poppins" panose="00000500000000000000" pitchFamily="2" charset="0"/>
              </a:rPr>
              <a:t>Desarrollo de la asociación</a:t>
            </a:r>
          </a:p>
          <a:p>
            <a:pPr>
              <a:lnSpc>
                <a:spcPct val="95000"/>
              </a:lnSpc>
            </a:pPr>
            <a:r>
              <a:rPr lang="es-ES" sz="1100" dirty="0">
                <a:latin typeface="Poppins Light" panose="00000400000000000000" pitchFamily="2" charset="0"/>
                <a:cs typeface="Poppins Light" panose="00000400000000000000" pitchFamily="2" charset="0"/>
              </a:rPr>
              <a:t>Continuar desarrollando la asociación para poder prestar más servicios a los asociados y a las instituciones</a:t>
            </a:r>
          </a:p>
        </p:txBody>
      </p:sp>
      <p:sp>
        <p:nvSpPr>
          <p:cNvPr id="104" name="Rectangle 11">
            <a:extLst>
              <a:ext uri="{FF2B5EF4-FFF2-40B4-BE49-F238E27FC236}">
                <a16:creationId xmlns:a16="http://schemas.microsoft.com/office/drawing/2014/main" id="{1FD72E94-5EA7-034B-4DF1-69B828524678}"/>
              </a:ext>
            </a:extLst>
          </p:cNvPr>
          <p:cNvSpPr/>
          <p:nvPr/>
        </p:nvSpPr>
        <p:spPr>
          <a:xfrm>
            <a:off x="8070986" y="2946106"/>
            <a:ext cx="2844664" cy="1027974"/>
          </a:xfrm>
          <a:prstGeom prst="rect">
            <a:avLst/>
          </a:prstGeom>
          <a:solidFill>
            <a:schemeClr val="tx1">
              <a:lumMod val="50000"/>
            </a:schemeClr>
          </a:solidFill>
        </p:spPr>
        <p:txBody>
          <a:bodyPr wrap="square">
            <a:spAutoFit/>
          </a:bodyPr>
          <a:lstStyle/>
          <a:p>
            <a:pPr algn="ctr">
              <a:lnSpc>
                <a:spcPct val="95000"/>
              </a:lnSpc>
            </a:pPr>
            <a:r>
              <a:rPr lang="es-ES" sz="1600" dirty="0">
                <a:solidFill>
                  <a:schemeClr val="bg1"/>
                </a:solidFill>
                <a:latin typeface="Poppins" panose="00000500000000000000" pitchFamily="2" charset="0"/>
                <a:cs typeface="Poppins" panose="00000500000000000000" pitchFamily="2" charset="0"/>
              </a:rPr>
              <a:t>Nuestro objetivo, crecer entre estas tres áreas manteniendo nuestro compromiso</a:t>
            </a:r>
          </a:p>
        </p:txBody>
      </p:sp>
      <p:sp>
        <p:nvSpPr>
          <p:cNvPr id="105" name="Oval 12">
            <a:extLst>
              <a:ext uri="{FF2B5EF4-FFF2-40B4-BE49-F238E27FC236}">
                <a16:creationId xmlns:a16="http://schemas.microsoft.com/office/drawing/2014/main" id="{080D393E-521A-6D05-E075-B9D147384B9C}"/>
              </a:ext>
            </a:extLst>
          </p:cNvPr>
          <p:cNvSpPr/>
          <p:nvPr/>
        </p:nvSpPr>
        <p:spPr>
          <a:xfrm>
            <a:off x="6178672" y="4510544"/>
            <a:ext cx="158418" cy="158418"/>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Poppins" panose="00000500000000000000" pitchFamily="2" charset="0"/>
              <a:cs typeface="Poppins" panose="00000500000000000000" pitchFamily="2" charset="0"/>
            </a:endParaRPr>
          </a:p>
        </p:txBody>
      </p:sp>
      <p:cxnSp>
        <p:nvCxnSpPr>
          <p:cNvPr id="106" name="Straight Connector 13">
            <a:extLst>
              <a:ext uri="{FF2B5EF4-FFF2-40B4-BE49-F238E27FC236}">
                <a16:creationId xmlns:a16="http://schemas.microsoft.com/office/drawing/2014/main" id="{BFFCDA1F-A9FD-596D-F465-BF48D3DFDA6C}"/>
              </a:ext>
            </a:extLst>
          </p:cNvPr>
          <p:cNvCxnSpPr>
            <a:cxnSpLocks/>
            <a:endCxn id="104" idx="1"/>
          </p:cNvCxnSpPr>
          <p:nvPr/>
        </p:nvCxnSpPr>
        <p:spPr>
          <a:xfrm flipV="1">
            <a:off x="6309149" y="3460093"/>
            <a:ext cx="1761837" cy="110870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42">
            <a:extLst>
              <a:ext uri="{FF2B5EF4-FFF2-40B4-BE49-F238E27FC236}">
                <a16:creationId xmlns:a16="http://schemas.microsoft.com/office/drawing/2014/main" id="{6A598B04-C5F9-6CA9-06F9-A971168CA4C3}"/>
              </a:ext>
            </a:extLst>
          </p:cNvPr>
          <p:cNvCxnSpPr>
            <a:cxnSpLocks/>
            <a:stCxn id="78" idx="6"/>
            <a:endCxn id="103" idx="1"/>
          </p:cNvCxnSpPr>
          <p:nvPr/>
        </p:nvCxnSpPr>
        <p:spPr>
          <a:xfrm>
            <a:off x="8171843" y="4976248"/>
            <a:ext cx="412943" cy="906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43">
            <a:extLst>
              <a:ext uri="{FF2B5EF4-FFF2-40B4-BE49-F238E27FC236}">
                <a16:creationId xmlns:a16="http://schemas.microsoft.com/office/drawing/2014/main" id="{E1F3727F-7509-314E-2C98-474FAC31D6EE}"/>
              </a:ext>
            </a:extLst>
          </p:cNvPr>
          <p:cNvCxnSpPr>
            <a:cxnSpLocks/>
            <a:stCxn id="101" idx="3"/>
            <a:endCxn id="76" idx="2"/>
          </p:cNvCxnSpPr>
          <p:nvPr/>
        </p:nvCxnSpPr>
        <p:spPr>
          <a:xfrm flipV="1">
            <a:off x="3878950" y="4976248"/>
            <a:ext cx="480065" cy="127230"/>
          </a:xfrm>
          <a:prstGeom prst="line">
            <a:avLst/>
          </a:prstGeom>
          <a:ln>
            <a:solidFill>
              <a:srgbClr val="405888"/>
            </a:solidFill>
          </a:ln>
        </p:spPr>
        <p:style>
          <a:lnRef idx="1">
            <a:schemeClr val="accent1"/>
          </a:lnRef>
          <a:fillRef idx="0">
            <a:schemeClr val="accent1"/>
          </a:fillRef>
          <a:effectRef idx="0">
            <a:schemeClr val="accent1"/>
          </a:effectRef>
          <a:fontRef idx="minor">
            <a:schemeClr val="tx1"/>
          </a:fontRef>
        </p:style>
      </p:cxnSp>
      <p:cxnSp>
        <p:nvCxnSpPr>
          <p:cNvPr id="145" name="Straight Connector 46">
            <a:extLst>
              <a:ext uri="{FF2B5EF4-FFF2-40B4-BE49-F238E27FC236}">
                <a16:creationId xmlns:a16="http://schemas.microsoft.com/office/drawing/2014/main" id="{BFF9C041-C63A-22BC-3D2F-934EB4532A7E}"/>
              </a:ext>
            </a:extLst>
          </p:cNvPr>
          <p:cNvCxnSpPr>
            <a:cxnSpLocks/>
            <a:stCxn id="102" idx="3"/>
          </p:cNvCxnSpPr>
          <p:nvPr/>
        </p:nvCxnSpPr>
        <p:spPr>
          <a:xfrm>
            <a:off x="4884210" y="3281228"/>
            <a:ext cx="363387" cy="7333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Imagen 18" descr="Forma&#10;&#10;Descripción generada automáticamente con confianza baja">
            <a:extLst>
              <a:ext uri="{FF2B5EF4-FFF2-40B4-BE49-F238E27FC236}">
                <a16:creationId xmlns:a16="http://schemas.microsoft.com/office/drawing/2014/main" id="{6E6F249D-2D0F-3513-DC1B-9D0E9A223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733" y="4560087"/>
            <a:ext cx="724815" cy="724815"/>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36F54253-5C9B-9EA7-4548-F4A287832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234" y="3142037"/>
            <a:ext cx="724815" cy="724815"/>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CE62B45F-33CD-F045-24D0-3BE9C91F6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283" y="4549023"/>
            <a:ext cx="797297" cy="797297"/>
          </a:xfrm>
          <a:prstGeom prst="rect">
            <a:avLst/>
          </a:prstGeom>
        </p:spPr>
      </p:pic>
    </p:spTree>
    <p:extLst>
      <p:ext uri="{BB962C8B-B14F-4D97-AF65-F5344CB8AC3E}">
        <p14:creationId xmlns:p14="http://schemas.microsoft.com/office/powerpoint/2010/main" val="19919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 sz="3600" b="1" dirty="0">
                <a:solidFill>
                  <a:schemeClr val="accent4">
                    <a:lumMod val="60000"/>
                    <a:lumOff val="40000"/>
                  </a:schemeClr>
                </a:solidFill>
                <a:latin typeface="Poppins" pitchFamily="2" charset="77"/>
                <a:cs typeface="Poppins" pitchFamily="2" charset="77"/>
              </a:rPr>
              <a:t>¿Por qué AESEMI?</a:t>
            </a:r>
            <a:endParaRPr lang="es-ES"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El valor de nuestra asociación reside en ostentar la representación de un sector tan particular en un contexto donde los semiconductores son cada vez más relevantes a nivel económico y político, trasladando la voz de nuestras empresas desde la experiencia y conocimiento de la industria.</a:t>
            </a:r>
          </a:p>
        </p:txBody>
      </p:sp>
      <p:sp>
        <p:nvSpPr>
          <p:cNvPr id="11" name="CuadroTexto 10">
            <a:extLst>
              <a:ext uri="{FF2B5EF4-FFF2-40B4-BE49-F238E27FC236}">
                <a16:creationId xmlns:a16="http://schemas.microsoft.com/office/drawing/2014/main" id="{2F35E595-AD80-936F-DB9D-5D6B4B09FCB3}"/>
              </a:ext>
            </a:extLst>
          </p:cNvPr>
          <p:cNvSpPr txBox="1"/>
          <p:nvPr/>
        </p:nvSpPr>
        <p:spPr>
          <a:xfrm>
            <a:off x="614114" y="2317750"/>
            <a:ext cx="935507" cy="769441"/>
          </a:xfrm>
          <a:prstGeom prst="rect">
            <a:avLst/>
          </a:prstGeom>
          <a:noFill/>
        </p:spPr>
        <p:txBody>
          <a:bodyPr wrap="square" rtlCol="0">
            <a:spAutoFit/>
          </a:bodyPr>
          <a:lstStyle/>
          <a:p>
            <a:pPr algn="just">
              <a:spcAft>
                <a:spcPts val="1200"/>
              </a:spcAft>
              <a:buClr>
                <a:srgbClr val="405888"/>
              </a:buClr>
            </a:pPr>
            <a:r>
              <a:rPr lang="es-ES" sz="4400" b="1" spc="600" dirty="0">
                <a:solidFill>
                  <a:srgbClr val="405888"/>
                </a:solidFill>
                <a:latin typeface="Poppins" panose="00000500000000000000" pitchFamily="2" charset="0"/>
                <a:cs typeface="Poppins" panose="00000500000000000000" pitchFamily="2" charset="0"/>
              </a:rPr>
              <a:t>1/</a:t>
            </a:r>
            <a:endParaRPr lang="es-ES" sz="1200" b="1" spc="600" dirty="0">
              <a:solidFill>
                <a:srgbClr val="405888"/>
              </a:solidFill>
              <a:latin typeface="Poppins" panose="00000500000000000000" pitchFamily="2" charset="0"/>
              <a:cs typeface="Poppins" panose="00000500000000000000" pitchFamily="2" charset="0"/>
            </a:endParaRPr>
          </a:p>
        </p:txBody>
      </p:sp>
      <p:sp>
        <p:nvSpPr>
          <p:cNvPr id="12" name="CuadroTexto 11">
            <a:extLst>
              <a:ext uri="{FF2B5EF4-FFF2-40B4-BE49-F238E27FC236}">
                <a16:creationId xmlns:a16="http://schemas.microsoft.com/office/drawing/2014/main" id="{7A122643-DF68-9EEA-0F83-F6EE1DE7A17D}"/>
              </a:ext>
            </a:extLst>
          </p:cNvPr>
          <p:cNvSpPr txBox="1"/>
          <p:nvPr/>
        </p:nvSpPr>
        <p:spPr>
          <a:xfrm>
            <a:off x="1341352" y="2219582"/>
            <a:ext cx="5705447" cy="461665"/>
          </a:xfrm>
          <a:prstGeom prst="rect">
            <a:avLst/>
          </a:prstGeom>
          <a:noFill/>
        </p:spPr>
        <p:txBody>
          <a:bodyPr wrap="square" rtlCol="0">
            <a:spAutoFit/>
          </a:bodyPr>
          <a:lstStyle/>
          <a:p>
            <a:pPr algn="just">
              <a:spcAft>
                <a:spcPts val="1200"/>
              </a:spcAft>
              <a:buClr>
                <a:srgbClr val="405888"/>
              </a:buClr>
            </a:pPr>
            <a:r>
              <a:rPr lang="es-ES" sz="2400" b="1" dirty="0">
                <a:solidFill>
                  <a:schemeClr val="bg2">
                    <a:lumMod val="25000"/>
                  </a:schemeClr>
                </a:solidFill>
                <a:latin typeface="Poppins" panose="00000500000000000000" pitchFamily="2" charset="0"/>
                <a:cs typeface="Poppins" panose="00000500000000000000" pitchFamily="2" charset="0"/>
              </a:rPr>
              <a:t>Experiencia</a:t>
            </a:r>
          </a:p>
        </p:txBody>
      </p:sp>
      <p:sp>
        <p:nvSpPr>
          <p:cNvPr id="13" name="CuadroTexto 12">
            <a:extLst>
              <a:ext uri="{FF2B5EF4-FFF2-40B4-BE49-F238E27FC236}">
                <a16:creationId xmlns:a16="http://schemas.microsoft.com/office/drawing/2014/main" id="{893F294E-6B31-175D-E63F-5B0E92180F57}"/>
              </a:ext>
            </a:extLst>
          </p:cNvPr>
          <p:cNvSpPr txBox="1"/>
          <p:nvPr/>
        </p:nvSpPr>
        <p:spPr>
          <a:xfrm>
            <a:off x="1351459" y="2650689"/>
            <a:ext cx="4496871" cy="646331"/>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Contamos son un equipo y socios experimentados en gestionar las relaciones a alto nivel de nuestra industria.</a:t>
            </a:r>
          </a:p>
        </p:txBody>
      </p:sp>
      <p:sp>
        <p:nvSpPr>
          <p:cNvPr id="16" name="CuadroTexto 15">
            <a:extLst>
              <a:ext uri="{FF2B5EF4-FFF2-40B4-BE49-F238E27FC236}">
                <a16:creationId xmlns:a16="http://schemas.microsoft.com/office/drawing/2014/main" id="{D47B824B-509C-F261-DED3-ADD743F21057}"/>
              </a:ext>
            </a:extLst>
          </p:cNvPr>
          <p:cNvSpPr txBox="1"/>
          <p:nvPr/>
        </p:nvSpPr>
        <p:spPr>
          <a:xfrm>
            <a:off x="565989" y="3381914"/>
            <a:ext cx="935507" cy="769441"/>
          </a:xfrm>
          <a:prstGeom prst="rect">
            <a:avLst/>
          </a:prstGeom>
          <a:noFill/>
        </p:spPr>
        <p:txBody>
          <a:bodyPr wrap="square" rtlCol="0">
            <a:spAutoFit/>
          </a:bodyPr>
          <a:lstStyle/>
          <a:p>
            <a:pPr algn="just">
              <a:spcAft>
                <a:spcPts val="1200"/>
              </a:spcAft>
              <a:buClr>
                <a:srgbClr val="405888"/>
              </a:buClr>
            </a:pPr>
            <a:r>
              <a:rPr lang="es-ES" sz="4400" b="1" spc="600" dirty="0">
                <a:solidFill>
                  <a:srgbClr val="405888"/>
                </a:solidFill>
                <a:latin typeface="Poppins" panose="00000500000000000000" pitchFamily="2" charset="0"/>
                <a:cs typeface="Poppins" panose="00000500000000000000" pitchFamily="2" charset="0"/>
              </a:rPr>
              <a:t>2/</a:t>
            </a:r>
            <a:endParaRPr lang="es-ES" sz="1200" b="1" spc="600" dirty="0">
              <a:solidFill>
                <a:srgbClr val="405888"/>
              </a:solidFill>
              <a:latin typeface="Poppins" panose="00000500000000000000" pitchFamily="2" charset="0"/>
              <a:cs typeface="Poppins" panose="00000500000000000000" pitchFamily="2" charset="0"/>
            </a:endParaRPr>
          </a:p>
        </p:txBody>
      </p:sp>
      <p:sp>
        <p:nvSpPr>
          <p:cNvPr id="17" name="CuadroTexto 16">
            <a:extLst>
              <a:ext uri="{FF2B5EF4-FFF2-40B4-BE49-F238E27FC236}">
                <a16:creationId xmlns:a16="http://schemas.microsoft.com/office/drawing/2014/main" id="{4BA4E9CB-A908-ADFC-BFB5-E4EAD30CA8A4}"/>
              </a:ext>
            </a:extLst>
          </p:cNvPr>
          <p:cNvSpPr txBox="1"/>
          <p:nvPr/>
        </p:nvSpPr>
        <p:spPr>
          <a:xfrm>
            <a:off x="1341352" y="3283746"/>
            <a:ext cx="5705447" cy="461665"/>
          </a:xfrm>
          <a:prstGeom prst="rect">
            <a:avLst/>
          </a:prstGeom>
          <a:noFill/>
        </p:spPr>
        <p:txBody>
          <a:bodyPr wrap="square" rtlCol="0">
            <a:spAutoFit/>
          </a:bodyPr>
          <a:lstStyle/>
          <a:p>
            <a:pPr algn="just">
              <a:spcAft>
                <a:spcPts val="1200"/>
              </a:spcAft>
              <a:buClr>
                <a:srgbClr val="405888"/>
              </a:buClr>
            </a:pPr>
            <a:r>
              <a:rPr lang="es-ES" sz="2400" b="1" dirty="0">
                <a:solidFill>
                  <a:schemeClr val="bg2">
                    <a:lumMod val="25000"/>
                  </a:schemeClr>
                </a:solidFill>
                <a:latin typeface="Poppins" panose="00000500000000000000" pitchFamily="2" charset="0"/>
                <a:cs typeface="Poppins" panose="00000500000000000000" pitchFamily="2" charset="0"/>
              </a:rPr>
              <a:t>Conocimiento de la industria</a:t>
            </a:r>
          </a:p>
        </p:txBody>
      </p:sp>
      <p:sp>
        <p:nvSpPr>
          <p:cNvPr id="18" name="CuadroTexto 17">
            <a:extLst>
              <a:ext uri="{FF2B5EF4-FFF2-40B4-BE49-F238E27FC236}">
                <a16:creationId xmlns:a16="http://schemas.microsoft.com/office/drawing/2014/main" id="{2138163C-C4AB-9933-ECA2-1613C9020771}"/>
              </a:ext>
            </a:extLst>
          </p:cNvPr>
          <p:cNvSpPr txBox="1"/>
          <p:nvPr/>
        </p:nvSpPr>
        <p:spPr>
          <a:xfrm>
            <a:off x="1351459" y="3714853"/>
            <a:ext cx="4496871" cy="646331"/>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El profundo conocimiento de un sector tan complejo como el de los semiconductores nos permite portar la voz de nuestra industria de manera única.</a:t>
            </a:r>
          </a:p>
        </p:txBody>
      </p:sp>
      <p:sp>
        <p:nvSpPr>
          <p:cNvPr id="20" name="CuadroTexto 19">
            <a:extLst>
              <a:ext uri="{FF2B5EF4-FFF2-40B4-BE49-F238E27FC236}">
                <a16:creationId xmlns:a16="http://schemas.microsoft.com/office/drawing/2014/main" id="{E3A9E1A5-81C7-DA83-028A-80AD5468BA02}"/>
              </a:ext>
            </a:extLst>
          </p:cNvPr>
          <p:cNvSpPr txBox="1"/>
          <p:nvPr/>
        </p:nvSpPr>
        <p:spPr>
          <a:xfrm>
            <a:off x="565989" y="4541328"/>
            <a:ext cx="935507" cy="769441"/>
          </a:xfrm>
          <a:prstGeom prst="rect">
            <a:avLst/>
          </a:prstGeom>
          <a:noFill/>
        </p:spPr>
        <p:txBody>
          <a:bodyPr wrap="square" rtlCol="0">
            <a:spAutoFit/>
          </a:bodyPr>
          <a:lstStyle/>
          <a:p>
            <a:pPr algn="just">
              <a:spcAft>
                <a:spcPts val="1200"/>
              </a:spcAft>
              <a:buClr>
                <a:srgbClr val="405888"/>
              </a:buClr>
            </a:pPr>
            <a:r>
              <a:rPr lang="es-ES" sz="4400" b="1" spc="600" dirty="0">
                <a:solidFill>
                  <a:srgbClr val="405888"/>
                </a:solidFill>
                <a:latin typeface="Poppins" panose="00000500000000000000" pitchFamily="2" charset="0"/>
                <a:cs typeface="Poppins" panose="00000500000000000000" pitchFamily="2" charset="0"/>
              </a:rPr>
              <a:t>3/</a:t>
            </a:r>
            <a:endParaRPr lang="es-ES" sz="1200" b="1" spc="600" dirty="0">
              <a:solidFill>
                <a:srgbClr val="405888"/>
              </a:solidFill>
              <a:latin typeface="Poppins" panose="00000500000000000000" pitchFamily="2" charset="0"/>
              <a:cs typeface="Poppins" panose="00000500000000000000" pitchFamily="2" charset="0"/>
            </a:endParaRPr>
          </a:p>
        </p:txBody>
      </p:sp>
      <p:sp>
        <p:nvSpPr>
          <p:cNvPr id="21" name="CuadroTexto 20">
            <a:extLst>
              <a:ext uri="{FF2B5EF4-FFF2-40B4-BE49-F238E27FC236}">
                <a16:creationId xmlns:a16="http://schemas.microsoft.com/office/drawing/2014/main" id="{58BCEE39-FAB6-087F-D8A4-70F8A12611B7}"/>
              </a:ext>
            </a:extLst>
          </p:cNvPr>
          <p:cNvSpPr txBox="1"/>
          <p:nvPr/>
        </p:nvSpPr>
        <p:spPr>
          <a:xfrm>
            <a:off x="1341352" y="4443160"/>
            <a:ext cx="5705447" cy="461665"/>
          </a:xfrm>
          <a:prstGeom prst="rect">
            <a:avLst/>
          </a:prstGeom>
          <a:noFill/>
        </p:spPr>
        <p:txBody>
          <a:bodyPr wrap="square" rtlCol="0">
            <a:spAutoFit/>
          </a:bodyPr>
          <a:lstStyle/>
          <a:p>
            <a:pPr algn="just">
              <a:spcAft>
                <a:spcPts val="1200"/>
              </a:spcAft>
              <a:buClr>
                <a:srgbClr val="405888"/>
              </a:buClr>
            </a:pPr>
            <a:r>
              <a:rPr lang="es-ES" sz="2400" b="1" dirty="0">
                <a:solidFill>
                  <a:schemeClr val="bg2">
                    <a:lumMod val="25000"/>
                  </a:schemeClr>
                </a:solidFill>
                <a:latin typeface="Poppins" panose="00000500000000000000" pitchFamily="2" charset="0"/>
                <a:cs typeface="Poppins" panose="00000500000000000000" pitchFamily="2" charset="0"/>
              </a:rPr>
              <a:t>Transversalidad</a:t>
            </a:r>
          </a:p>
        </p:txBody>
      </p:sp>
      <p:sp>
        <p:nvSpPr>
          <p:cNvPr id="22" name="CuadroTexto 21">
            <a:extLst>
              <a:ext uri="{FF2B5EF4-FFF2-40B4-BE49-F238E27FC236}">
                <a16:creationId xmlns:a16="http://schemas.microsoft.com/office/drawing/2014/main" id="{76D6384B-B857-EDED-1492-AE889044D30F}"/>
              </a:ext>
            </a:extLst>
          </p:cNvPr>
          <p:cNvSpPr txBox="1"/>
          <p:nvPr/>
        </p:nvSpPr>
        <p:spPr>
          <a:xfrm>
            <a:off x="1351459" y="4874267"/>
            <a:ext cx="4496829" cy="646331"/>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AESEMI cuenta con asociados con experiencia diversa, comprendiendo sus necesidades particulares y  representando sus intereses de manera transversal.</a:t>
            </a:r>
          </a:p>
        </p:txBody>
      </p:sp>
      <p:sp>
        <p:nvSpPr>
          <p:cNvPr id="24" name="CuadroTexto 23">
            <a:extLst>
              <a:ext uri="{FF2B5EF4-FFF2-40B4-BE49-F238E27FC236}">
                <a16:creationId xmlns:a16="http://schemas.microsoft.com/office/drawing/2014/main" id="{01770409-1415-C404-5D9C-977DB544D4CF}"/>
              </a:ext>
            </a:extLst>
          </p:cNvPr>
          <p:cNvSpPr txBox="1"/>
          <p:nvPr/>
        </p:nvSpPr>
        <p:spPr>
          <a:xfrm>
            <a:off x="517864" y="5681692"/>
            <a:ext cx="935507" cy="769441"/>
          </a:xfrm>
          <a:prstGeom prst="rect">
            <a:avLst/>
          </a:prstGeom>
          <a:noFill/>
        </p:spPr>
        <p:txBody>
          <a:bodyPr wrap="square" rtlCol="0">
            <a:spAutoFit/>
          </a:bodyPr>
          <a:lstStyle/>
          <a:p>
            <a:pPr algn="just">
              <a:spcAft>
                <a:spcPts val="1200"/>
              </a:spcAft>
              <a:buClr>
                <a:srgbClr val="405888"/>
              </a:buClr>
            </a:pPr>
            <a:r>
              <a:rPr lang="es-ES" sz="4400" b="1" spc="600" dirty="0">
                <a:solidFill>
                  <a:srgbClr val="405888"/>
                </a:solidFill>
                <a:latin typeface="Poppins" panose="00000500000000000000" pitchFamily="2" charset="0"/>
                <a:cs typeface="Poppins" panose="00000500000000000000" pitchFamily="2" charset="0"/>
              </a:rPr>
              <a:t>4/</a:t>
            </a:r>
            <a:endParaRPr lang="es-ES" sz="1200" b="1" spc="600" dirty="0">
              <a:solidFill>
                <a:srgbClr val="405888"/>
              </a:solidFill>
              <a:latin typeface="Poppins" panose="00000500000000000000" pitchFamily="2" charset="0"/>
              <a:cs typeface="Poppins" panose="00000500000000000000" pitchFamily="2" charset="0"/>
            </a:endParaRPr>
          </a:p>
        </p:txBody>
      </p:sp>
      <p:sp>
        <p:nvSpPr>
          <p:cNvPr id="25" name="CuadroTexto 24">
            <a:extLst>
              <a:ext uri="{FF2B5EF4-FFF2-40B4-BE49-F238E27FC236}">
                <a16:creationId xmlns:a16="http://schemas.microsoft.com/office/drawing/2014/main" id="{82E1D1F9-D924-2B4F-FDEE-BA167BA20E22}"/>
              </a:ext>
            </a:extLst>
          </p:cNvPr>
          <p:cNvSpPr txBox="1"/>
          <p:nvPr/>
        </p:nvSpPr>
        <p:spPr>
          <a:xfrm>
            <a:off x="1341352" y="5583524"/>
            <a:ext cx="5705447" cy="461665"/>
          </a:xfrm>
          <a:prstGeom prst="rect">
            <a:avLst/>
          </a:prstGeom>
          <a:noFill/>
        </p:spPr>
        <p:txBody>
          <a:bodyPr wrap="square" rtlCol="0">
            <a:spAutoFit/>
          </a:bodyPr>
          <a:lstStyle/>
          <a:p>
            <a:pPr algn="just">
              <a:spcAft>
                <a:spcPts val="1200"/>
              </a:spcAft>
              <a:buClr>
                <a:srgbClr val="405888"/>
              </a:buClr>
            </a:pPr>
            <a:r>
              <a:rPr lang="es-ES" sz="2400" b="1" dirty="0">
                <a:solidFill>
                  <a:schemeClr val="bg2">
                    <a:lumMod val="25000"/>
                  </a:schemeClr>
                </a:solidFill>
                <a:latin typeface="Poppins" panose="00000500000000000000" pitchFamily="2" charset="0"/>
                <a:cs typeface="Poppins" panose="00000500000000000000" pitchFamily="2" charset="0"/>
              </a:rPr>
              <a:t>Vocación al asociado</a:t>
            </a:r>
          </a:p>
        </p:txBody>
      </p:sp>
      <p:sp>
        <p:nvSpPr>
          <p:cNvPr id="26" name="CuadroTexto 25">
            <a:extLst>
              <a:ext uri="{FF2B5EF4-FFF2-40B4-BE49-F238E27FC236}">
                <a16:creationId xmlns:a16="http://schemas.microsoft.com/office/drawing/2014/main" id="{40F53F97-7279-D7B0-EFB3-ABCD18A11425}"/>
              </a:ext>
            </a:extLst>
          </p:cNvPr>
          <p:cNvSpPr txBox="1"/>
          <p:nvPr/>
        </p:nvSpPr>
        <p:spPr>
          <a:xfrm>
            <a:off x="1351459" y="6014631"/>
            <a:ext cx="4496871" cy="646331"/>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Nuestra asociación está orientada para dar el máximo partido a sus asociados, con una carta de servicios particularmente diseñada con este fin.</a:t>
            </a:r>
          </a:p>
        </p:txBody>
      </p:sp>
      <p:sp>
        <p:nvSpPr>
          <p:cNvPr id="28" name="CuadroTexto 27">
            <a:extLst>
              <a:ext uri="{FF2B5EF4-FFF2-40B4-BE49-F238E27FC236}">
                <a16:creationId xmlns:a16="http://schemas.microsoft.com/office/drawing/2014/main" id="{4E632593-C830-1E9E-C1E0-AD3AFEABAB54}"/>
              </a:ext>
            </a:extLst>
          </p:cNvPr>
          <p:cNvSpPr txBox="1"/>
          <p:nvPr/>
        </p:nvSpPr>
        <p:spPr>
          <a:xfrm>
            <a:off x="6403056" y="2758301"/>
            <a:ext cx="958246" cy="769441"/>
          </a:xfrm>
          <a:prstGeom prst="rect">
            <a:avLst/>
          </a:prstGeom>
          <a:noFill/>
        </p:spPr>
        <p:txBody>
          <a:bodyPr wrap="square" rtlCol="0">
            <a:spAutoFit/>
          </a:bodyPr>
          <a:lstStyle/>
          <a:p>
            <a:pPr algn="just">
              <a:spcAft>
                <a:spcPts val="1200"/>
              </a:spcAft>
              <a:buClr>
                <a:srgbClr val="405888"/>
              </a:buClr>
            </a:pPr>
            <a:r>
              <a:rPr lang="es-ES" sz="4400" b="1" spc="600" dirty="0">
                <a:solidFill>
                  <a:srgbClr val="405888"/>
                </a:solidFill>
                <a:latin typeface="Poppins" panose="00000500000000000000" pitchFamily="2" charset="0"/>
                <a:cs typeface="Poppins" panose="00000500000000000000" pitchFamily="2" charset="0"/>
              </a:rPr>
              <a:t>5/</a:t>
            </a:r>
            <a:endParaRPr lang="es-ES" sz="1200" b="1" spc="600" dirty="0">
              <a:solidFill>
                <a:srgbClr val="405888"/>
              </a:solidFill>
              <a:latin typeface="Poppins" panose="00000500000000000000" pitchFamily="2" charset="0"/>
              <a:cs typeface="Poppins" panose="00000500000000000000" pitchFamily="2" charset="0"/>
            </a:endParaRPr>
          </a:p>
        </p:txBody>
      </p:sp>
      <p:sp>
        <p:nvSpPr>
          <p:cNvPr id="29" name="CuadroTexto 28">
            <a:extLst>
              <a:ext uri="{FF2B5EF4-FFF2-40B4-BE49-F238E27FC236}">
                <a16:creationId xmlns:a16="http://schemas.microsoft.com/office/drawing/2014/main" id="{0BD3174B-DDBD-6040-EC8D-877F94221EF4}"/>
              </a:ext>
            </a:extLst>
          </p:cNvPr>
          <p:cNvSpPr txBox="1"/>
          <p:nvPr/>
        </p:nvSpPr>
        <p:spPr>
          <a:xfrm>
            <a:off x="7147971" y="2660133"/>
            <a:ext cx="5844128" cy="461665"/>
          </a:xfrm>
          <a:prstGeom prst="rect">
            <a:avLst/>
          </a:prstGeom>
          <a:noFill/>
        </p:spPr>
        <p:txBody>
          <a:bodyPr wrap="square" rtlCol="0">
            <a:spAutoFit/>
          </a:bodyPr>
          <a:lstStyle/>
          <a:p>
            <a:pPr algn="just">
              <a:spcAft>
                <a:spcPts val="1200"/>
              </a:spcAft>
              <a:buClr>
                <a:srgbClr val="405888"/>
              </a:buClr>
            </a:pPr>
            <a:r>
              <a:rPr lang="es-ES" sz="2400" b="1" dirty="0">
                <a:solidFill>
                  <a:schemeClr val="bg2">
                    <a:lumMod val="25000"/>
                  </a:schemeClr>
                </a:solidFill>
                <a:latin typeface="Poppins" panose="00000500000000000000" pitchFamily="2" charset="0"/>
                <a:cs typeface="Poppins" panose="00000500000000000000" pitchFamily="2" charset="0"/>
              </a:rPr>
              <a:t>Compromiso</a:t>
            </a:r>
          </a:p>
        </p:txBody>
      </p:sp>
      <p:sp>
        <p:nvSpPr>
          <p:cNvPr id="30" name="CuadroTexto 29">
            <a:extLst>
              <a:ext uri="{FF2B5EF4-FFF2-40B4-BE49-F238E27FC236}">
                <a16:creationId xmlns:a16="http://schemas.microsoft.com/office/drawing/2014/main" id="{D69C0C15-0F8F-7AC4-5C19-E51D811805D4}"/>
              </a:ext>
            </a:extLst>
          </p:cNvPr>
          <p:cNvSpPr txBox="1"/>
          <p:nvPr/>
        </p:nvSpPr>
        <p:spPr>
          <a:xfrm>
            <a:off x="7158323" y="3091240"/>
            <a:ext cx="4606176" cy="646331"/>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Estamos comprometidos con el desarrollo de nuestra industria, trabajando con las instituciones y otros agentes privados</a:t>
            </a:r>
          </a:p>
        </p:txBody>
      </p:sp>
      <p:sp>
        <p:nvSpPr>
          <p:cNvPr id="32" name="CuadroTexto 31">
            <a:extLst>
              <a:ext uri="{FF2B5EF4-FFF2-40B4-BE49-F238E27FC236}">
                <a16:creationId xmlns:a16="http://schemas.microsoft.com/office/drawing/2014/main" id="{4B651AD2-9A4F-4D28-1000-4AD5560ACD5F}"/>
              </a:ext>
            </a:extLst>
          </p:cNvPr>
          <p:cNvSpPr txBox="1"/>
          <p:nvPr/>
        </p:nvSpPr>
        <p:spPr>
          <a:xfrm>
            <a:off x="6403056" y="3873207"/>
            <a:ext cx="958246" cy="769441"/>
          </a:xfrm>
          <a:prstGeom prst="rect">
            <a:avLst/>
          </a:prstGeom>
          <a:noFill/>
        </p:spPr>
        <p:txBody>
          <a:bodyPr wrap="square" rtlCol="0">
            <a:spAutoFit/>
          </a:bodyPr>
          <a:lstStyle/>
          <a:p>
            <a:pPr algn="just">
              <a:spcAft>
                <a:spcPts val="1200"/>
              </a:spcAft>
              <a:buClr>
                <a:srgbClr val="405888"/>
              </a:buClr>
            </a:pPr>
            <a:r>
              <a:rPr lang="es-ES" sz="4400" b="1" spc="600" dirty="0">
                <a:solidFill>
                  <a:srgbClr val="405888"/>
                </a:solidFill>
                <a:latin typeface="Poppins" panose="00000500000000000000" pitchFamily="2" charset="0"/>
                <a:cs typeface="Poppins" panose="00000500000000000000" pitchFamily="2" charset="0"/>
              </a:rPr>
              <a:t>6/</a:t>
            </a:r>
            <a:endParaRPr lang="es-ES" sz="1200" b="1" spc="600" dirty="0">
              <a:solidFill>
                <a:srgbClr val="405888"/>
              </a:solidFill>
              <a:latin typeface="Poppins" panose="00000500000000000000" pitchFamily="2" charset="0"/>
              <a:cs typeface="Poppins" panose="00000500000000000000" pitchFamily="2" charset="0"/>
            </a:endParaRPr>
          </a:p>
        </p:txBody>
      </p:sp>
      <p:sp>
        <p:nvSpPr>
          <p:cNvPr id="33" name="CuadroTexto 32">
            <a:extLst>
              <a:ext uri="{FF2B5EF4-FFF2-40B4-BE49-F238E27FC236}">
                <a16:creationId xmlns:a16="http://schemas.microsoft.com/office/drawing/2014/main" id="{83AF9A97-8069-19E3-89DE-4C4A867418E0}"/>
              </a:ext>
            </a:extLst>
          </p:cNvPr>
          <p:cNvSpPr txBox="1"/>
          <p:nvPr/>
        </p:nvSpPr>
        <p:spPr>
          <a:xfrm>
            <a:off x="7147971" y="3775039"/>
            <a:ext cx="5844128" cy="461665"/>
          </a:xfrm>
          <a:prstGeom prst="rect">
            <a:avLst/>
          </a:prstGeom>
          <a:noFill/>
        </p:spPr>
        <p:txBody>
          <a:bodyPr wrap="square" rtlCol="0">
            <a:spAutoFit/>
          </a:bodyPr>
          <a:lstStyle/>
          <a:p>
            <a:pPr algn="just">
              <a:spcAft>
                <a:spcPts val="1200"/>
              </a:spcAft>
              <a:buClr>
                <a:srgbClr val="405888"/>
              </a:buClr>
            </a:pPr>
            <a:r>
              <a:rPr lang="es-ES" sz="2400" b="1" dirty="0">
                <a:solidFill>
                  <a:schemeClr val="bg2">
                    <a:lumMod val="25000"/>
                  </a:schemeClr>
                </a:solidFill>
                <a:latin typeface="Poppins" panose="00000500000000000000" pitchFamily="2" charset="0"/>
                <a:cs typeface="Poppins" panose="00000500000000000000" pitchFamily="2" charset="0"/>
              </a:rPr>
              <a:t>Estructura</a:t>
            </a:r>
          </a:p>
        </p:txBody>
      </p:sp>
      <p:sp>
        <p:nvSpPr>
          <p:cNvPr id="34" name="CuadroTexto 33">
            <a:extLst>
              <a:ext uri="{FF2B5EF4-FFF2-40B4-BE49-F238E27FC236}">
                <a16:creationId xmlns:a16="http://schemas.microsoft.com/office/drawing/2014/main" id="{96EF4E99-780A-D48E-58B3-72FC18535DA6}"/>
              </a:ext>
            </a:extLst>
          </p:cNvPr>
          <p:cNvSpPr txBox="1"/>
          <p:nvPr/>
        </p:nvSpPr>
        <p:spPr>
          <a:xfrm>
            <a:off x="7158323" y="4206146"/>
            <a:ext cx="4606176" cy="461665"/>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Hemos desarrollado una estructura dinámica, capaz de actuar como </a:t>
            </a:r>
            <a:r>
              <a:rPr lang="es-ES" sz="1200" dirty="0" err="1">
                <a:latin typeface="Poppins Light" panose="00000400000000000000" pitchFamily="2" charset="0"/>
                <a:cs typeface="Poppins Light" panose="00000400000000000000" pitchFamily="2" charset="0"/>
              </a:rPr>
              <a:t>Think</a:t>
            </a:r>
            <a:r>
              <a:rPr lang="es-ES" sz="1200" dirty="0">
                <a:latin typeface="Poppins Light" panose="00000400000000000000" pitchFamily="2" charset="0"/>
                <a:cs typeface="Poppins Light" panose="00000400000000000000" pitchFamily="2" charset="0"/>
              </a:rPr>
              <a:t> </a:t>
            </a:r>
            <a:r>
              <a:rPr lang="es-ES" sz="1200" dirty="0" err="1">
                <a:latin typeface="Poppins Light" panose="00000400000000000000" pitchFamily="2" charset="0"/>
                <a:cs typeface="Poppins Light" panose="00000400000000000000" pitchFamily="2" charset="0"/>
              </a:rPr>
              <a:t>Tank</a:t>
            </a:r>
            <a:r>
              <a:rPr lang="es-ES" sz="1200" dirty="0">
                <a:latin typeface="Poppins Light" panose="00000400000000000000" pitchFamily="2" charset="0"/>
                <a:cs typeface="Poppins Light" panose="00000400000000000000" pitchFamily="2" charset="0"/>
              </a:rPr>
              <a:t> para nuestra industria.</a:t>
            </a:r>
          </a:p>
        </p:txBody>
      </p:sp>
      <p:sp>
        <p:nvSpPr>
          <p:cNvPr id="36" name="CuadroTexto 35">
            <a:extLst>
              <a:ext uri="{FF2B5EF4-FFF2-40B4-BE49-F238E27FC236}">
                <a16:creationId xmlns:a16="http://schemas.microsoft.com/office/drawing/2014/main" id="{07FA525A-DD04-8A40-1AA6-F3998446AE26}"/>
              </a:ext>
            </a:extLst>
          </p:cNvPr>
          <p:cNvSpPr txBox="1"/>
          <p:nvPr/>
        </p:nvSpPr>
        <p:spPr>
          <a:xfrm>
            <a:off x="6438205" y="4953105"/>
            <a:ext cx="958246" cy="769441"/>
          </a:xfrm>
          <a:prstGeom prst="rect">
            <a:avLst/>
          </a:prstGeom>
          <a:noFill/>
        </p:spPr>
        <p:txBody>
          <a:bodyPr wrap="square" rtlCol="0">
            <a:spAutoFit/>
          </a:bodyPr>
          <a:lstStyle/>
          <a:p>
            <a:pPr algn="just">
              <a:spcAft>
                <a:spcPts val="1200"/>
              </a:spcAft>
              <a:buClr>
                <a:srgbClr val="405888"/>
              </a:buClr>
            </a:pPr>
            <a:r>
              <a:rPr lang="es-ES" sz="4400" b="1" spc="600" dirty="0">
                <a:solidFill>
                  <a:srgbClr val="405888"/>
                </a:solidFill>
                <a:latin typeface="Poppins" panose="00000500000000000000" pitchFamily="2" charset="0"/>
                <a:cs typeface="Poppins" panose="00000500000000000000" pitchFamily="2" charset="0"/>
              </a:rPr>
              <a:t>7/</a:t>
            </a:r>
            <a:endParaRPr lang="es-ES" sz="1200" b="1" spc="600" dirty="0">
              <a:solidFill>
                <a:srgbClr val="405888"/>
              </a:solidFill>
              <a:latin typeface="Poppins" panose="00000500000000000000" pitchFamily="2" charset="0"/>
              <a:cs typeface="Poppins" panose="00000500000000000000" pitchFamily="2" charset="0"/>
            </a:endParaRPr>
          </a:p>
        </p:txBody>
      </p:sp>
      <p:sp>
        <p:nvSpPr>
          <p:cNvPr id="37" name="CuadroTexto 36">
            <a:extLst>
              <a:ext uri="{FF2B5EF4-FFF2-40B4-BE49-F238E27FC236}">
                <a16:creationId xmlns:a16="http://schemas.microsoft.com/office/drawing/2014/main" id="{58EF5A40-3AAB-E183-F842-52BB7B4033BA}"/>
              </a:ext>
            </a:extLst>
          </p:cNvPr>
          <p:cNvSpPr txBox="1"/>
          <p:nvPr/>
        </p:nvSpPr>
        <p:spPr>
          <a:xfrm>
            <a:off x="7183120" y="4854937"/>
            <a:ext cx="5844128" cy="461665"/>
          </a:xfrm>
          <a:prstGeom prst="rect">
            <a:avLst/>
          </a:prstGeom>
          <a:noFill/>
        </p:spPr>
        <p:txBody>
          <a:bodyPr wrap="square" rtlCol="0">
            <a:spAutoFit/>
          </a:bodyPr>
          <a:lstStyle/>
          <a:p>
            <a:pPr algn="just">
              <a:spcAft>
                <a:spcPts val="1200"/>
              </a:spcAft>
              <a:buClr>
                <a:srgbClr val="405888"/>
              </a:buClr>
            </a:pPr>
            <a:r>
              <a:rPr lang="es-ES" sz="2400" b="1" dirty="0">
                <a:solidFill>
                  <a:schemeClr val="bg2">
                    <a:lumMod val="25000"/>
                  </a:schemeClr>
                </a:solidFill>
                <a:latin typeface="Poppins" panose="00000500000000000000" pitchFamily="2" charset="0"/>
                <a:cs typeface="Poppins" panose="00000500000000000000" pitchFamily="2" charset="0"/>
              </a:rPr>
              <a:t>Unión de la industria</a:t>
            </a:r>
          </a:p>
        </p:txBody>
      </p:sp>
      <p:sp>
        <p:nvSpPr>
          <p:cNvPr id="38" name="CuadroTexto 37">
            <a:extLst>
              <a:ext uri="{FF2B5EF4-FFF2-40B4-BE49-F238E27FC236}">
                <a16:creationId xmlns:a16="http://schemas.microsoft.com/office/drawing/2014/main" id="{D3A02FB9-C1D8-5C54-8417-32B4BD17FAE7}"/>
              </a:ext>
            </a:extLst>
          </p:cNvPr>
          <p:cNvSpPr txBox="1"/>
          <p:nvPr/>
        </p:nvSpPr>
        <p:spPr>
          <a:xfrm>
            <a:off x="7193472" y="5286044"/>
            <a:ext cx="4606176" cy="646331"/>
          </a:xfrm>
          <a:prstGeom prst="rect">
            <a:avLst/>
          </a:prstGeom>
          <a:noFill/>
        </p:spPr>
        <p:txBody>
          <a:bodyPr wrap="square" rtlCol="0">
            <a:spAutoFit/>
          </a:bodyPr>
          <a:lstStyle/>
          <a:p>
            <a:pPr algn="just">
              <a:spcAft>
                <a:spcPts val="1200"/>
              </a:spcAft>
              <a:buClr>
                <a:srgbClr val="405888"/>
              </a:buClr>
            </a:pPr>
            <a:r>
              <a:rPr lang="es-ES" sz="1200" dirty="0">
                <a:latin typeface="Poppins Light" panose="00000400000000000000" pitchFamily="2" charset="0"/>
                <a:cs typeface="Poppins Light" panose="00000400000000000000" pitchFamily="2" charset="0"/>
              </a:rPr>
              <a:t>Juntos como industria somos más fuertes, y capaces de desarrollar un ecosistema en España que favorezca la inversión y el desarrollo de nuestro sector.</a:t>
            </a:r>
          </a:p>
        </p:txBody>
      </p:sp>
    </p:spTree>
    <p:extLst>
      <p:ext uri="{BB962C8B-B14F-4D97-AF65-F5344CB8AC3E}">
        <p14:creationId xmlns:p14="http://schemas.microsoft.com/office/powerpoint/2010/main" val="121690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5C2C6E2E-A920-64D1-0608-1DFBF1481A3C}"/>
              </a:ext>
            </a:extLst>
          </p:cNvPr>
          <p:cNvGrpSpPr/>
          <p:nvPr/>
        </p:nvGrpSpPr>
        <p:grpSpPr>
          <a:xfrm>
            <a:off x="0" y="0"/>
            <a:ext cx="12237000" cy="6858000"/>
            <a:chOff x="-45000" y="0"/>
            <a:chExt cx="6840000" cy="4477680"/>
          </a:xfrm>
        </p:grpSpPr>
        <p:pic>
          <p:nvPicPr>
            <p:cNvPr id="5" name="Imagen 146" descr="Imagen que contiene interior, gato, zapatos, pequeño&#10;&#10;Descripción generada automáticamente">
              <a:extLst>
                <a:ext uri="{FF2B5EF4-FFF2-40B4-BE49-F238E27FC236}">
                  <a16:creationId xmlns:a16="http://schemas.microsoft.com/office/drawing/2014/main" id="{A540A5DE-B548-A324-3C32-7452E62A7972}"/>
                </a:ext>
              </a:extLst>
            </p:cNvPr>
            <p:cNvPicPr/>
            <p:nvPr/>
          </p:nvPicPr>
          <p:blipFill>
            <a:blip r:embed="rId2" cstate="screen">
              <a:extLst>
                <a:ext uri="{28A0092B-C50C-407E-A947-70E740481C1C}">
                  <a14:useLocalDpi xmlns:a14="http://schemas.microsoft.com/office/drawing/2010/main"/>
                </a:ext>
              </a:extLst>
            </a:blip>
            <a:stretch/>
          </p:blipFill>
          <p:spPr>
            <a:xfrm>
              <a:off x="-45000" y="0"/>
              <a:ext cx="6840000" cy="4477680"/>
            </a:xfrm>
            <a:prstGeom prst="rect">
              <a:avLst/>
            </a:prstGeom>
            <a:ln w="0">
              <a:noFill/>
            </a:ln>
            <a:effectLst>
              <a:outerShdw blurRad="50760" dist="50760" dir="5400000" sx="1000" sy="1000" algn="ctr" rotWithShape="0">
                <a:schemeClr val="bg1"/>
              </a:outerShdw>
            </a:effectLst>
          </p:spPr>
        </p:pic>
        <p:pic>
          <p:nvPicPr>
            <p:cNvPr id="4" name="Imagen 3" descr="Patrón de fondo&#10;&#10;Descripción generada automáticamente">
              <a:extLst>
                <a:ext uri="{FF2B5EF4-FFF2-40B4-BE49-F238E27FC236}">
                  <a16:creationId xmlns:a16="http://schemas.microsoft.com/office/drawing/2014/main" id="{74E423F7-9D23-C0BE-71E2-9FF48A3CD0EB}"/>
                </a:ext>
              </a:extLst>
            </p:cNvPr>
            <p:cNvPicPr/>
            <p:nvPr/>
          </p:nvPicPr>
          <p:blipFill>
            <a:blip r:embed="rId3" cstate="screen">
              <a:extLst>
                <a:ext uri="{28A0092B-C50C-407E-A947-70E740481C1C}">
                  <a14:useLocalDpi xmlns:a14="http://schemas.microsoft.com/office/drawing/2010/main"/>
                </a:ext>
              </a:extLst>
            </a:blip>
            <a:srcRect/>
            <a:stretch/>
          </p:blipFill>
          <p:spPr>
            <a:xfrm>
              <a:off x="-45000" y="0"/>
              <a:ext cx="6840000" cy="4477680"/>
            </a:xfrm>
            <a:prstGeom prst="rect">
              <a:avLst/>
            </a:prstGeom>
            <a:ln w="0">
              <a:noFill/>
            </a:ln>
          </p:spPr>
        </p:pic>
      </p:grpSp>
      <p:sp>
        <p:nvSpPr>
          <p:cNvPr id="8" name="PlaceHolder 1">
            <a:extLst>
              <a:ext uri="{FF2B5EF4-FFF2-40B4-BE49-F238E27FC236}">
                <a16:creationId xmlns:a16="http://schemas.microsoft.com/office/drawing/2014/main" id="{03CA61FC-653B-52BA-FF9E-8B2C182CBD98}"/>
              </a:ext>
            </a:extLst>
          </p:cNvPr>
          <p:cNvSpPr txBox="1">
            <a:spLocks/>
          </p:cNvSpPr>
          <p:nvPr/>
        </p:nvSpPr>
        <p:spPr>
          <a:xfrm>
            <a:off x="480719" y="2065020"/>
            <a:ext cx="8095390" cy="1039320"/>
          </a:xfrm>
          <a:prstGeom prst="rect">
            <a:avLst/>
          </a:prstGeom>
          <a:noFill/>
          <a:ln w="0">
            <a:noFill/>
          </a:ln>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s-ES" sz="4400" dirty="0">
                <a:solidFill>
                  <a:srgbClr val="405888"/>
                </a:solidFill>
                <a:latin typeface="Poppins" panose="00000500000000000000" pitchFamily="2" charset="0"/>
                <a:ea typeface="Roboto"/>
                <a:cs typeface="Poppins" panose="00000500000000000000" pitchFamily="2" charset="0"/>
              </a:rPr>
            </a:br>
            <a:r>
              <a:rPr lang="es-ES" sz="4400" b="1" dirty="0">
                <a:solidFill>
                  <a:srgbClr val="405888"/>
                </a:solidFill>
                <a:latin typeface="Poppins" panose="00000500000000000000" pitchFamily="2" charset="0"/>
                <a:ea typeface="Roboto"/>
                <a:cs typeface="Poppins" panose="00000500000000000000" pitchFamily="2" charset="0"/>
              </a:rPr>
              <a:t>Asociación Española de la Industria Semiconductores</a:t>
            </a:r>
            <a:br>
              <a:rPr lang="es-ES" sz="4400" b="1" dirty="0">
                <a:solidFill>
                  <a:srgbClr val="405888"/>
                </a:solidFill>
                <a:latin typeface="Poppins" panose="00000500000000000000" pitchFamily="2" charset="0"/>
                <a:ea typeface="Roboto"/>
                <a:cs typeface="Poppins" panose="00000500000000000000" pitchFamily="2" charset="0"/>
              </a:rPr>
            </a:br>
            <a:endParaRPr lang="es-ES" sz="4400" b="1" dirty="0">
              <a:solidFill>
                <a:srgbClr val="405888"/>
              </a:solidFill>
              <a:latin typeface="Poppins" panose="00000500000000000000" pitchFamily="2" charset="0"/>
              <a:cs typeface="Poppins" panose="00000500000000000000" pitchFamily="2" charset="0"/>
            </a:endParaRPr>
          </a:p>
        </p:txBody>
      </p:sp>
      <p:sp>
        <p:nvSpPr>
          <p:cNvPr id="11" name="PlaceHolder 1">
            <a:extLst>
              <a:ext uri="{FF2B5EF4-FFF2-40B4-BE49-F238E27FC236}">
                <a16:creationId xmlns:a16="http://schemas.microsoft.com/office/drawing/2014/main" id="{ACC39099-D51C-0E5F-0F8D-F0BCE75EBEA8}"/>
              </a:ext>
            </a:extLst>
          </p:cNvPr>
          <p:cNvSpPr txBox="1">
            <a:spLocks/>
          </p:cNvSpPr>
          <p:nvPr/>
        </p:nvSpPr>
        <p:spPr>
          <a:xfrm>
            <a:off x="480719" y="3234001"/>
            <a:ext cx="8095390" cy="1039320"/>
          </a:xfrm>
          <a:prstGeom prst="rect">
            <a:avLst/>
          </a:prstGeom>
          <a:noFill/>
          <a:ln w="0">
            <a:noFill/>
          </a:ln>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i="1" dirty="0">
                <a:solidFill>
                  <a:srgbClr val="233163"/>
                </a:solidFill>
                <a:latin typeface="Poppins" panose="00000500000000000000" pitchFamily="2" charset="0"/>
                <a:ea typeface="Roboto"/>
                <a:cs typeface="Poppins" panose="00000500000000000000" pitchFamily="2" charset="0"/>
              </a:rPr>
              <a:t>Muchas gracias por la oportunidad</a:t>
            </a:r>
            <a:br>
              <a:rPr lang="es-ES" sz="2800" b="1" i="1" dirty="0">
                <a:solidFill>
                  <a:srgbClr val="233163"/>
                </a:solidFill>
                <a:latin typeface="Poppins" panose="00000500000000000000" pitchFamily="2" charset="0"/>
                <a:ea typeface="Roboto"/>
                <a:cs typeface="Poppins" panose="00000500000000000000" pitchFamily="2" charset="0"/>
              </a:rPr>
            </a:br>
            <a:endParaRPr lang="es-ES" sz="2800" b="1" i="1" dirty="0">
              <a:solidFill>
                <a:srgbClr val="0071BC"/>
              </a:solidFill>
              <a:latin typeface="Poppins" panose="00000500000000000000" pitchFamily="2" charset="0"/>
              <a:cs typeface="Poppins" panose="00000500000000000000" pitchFamily="2" charset="0"/>
            </a:endParaRPr>
          </a:p>
        </p:txBody>
      </p:sp>
      <p:sp>
        <p:nvSpPr>
          <p:cNvPr id="12" name="TextBox 14">
            <a:extLst>
              <a:ext uri="{FF2B5EF4-FFF2-40B4-BE49-F238E27FC236}">
                <a16:creationId xmlns:a16="http://schemas.microsoft.com/office/drawing/2014/main" id="{412F90B8-9ED6-487D-DA08-83DB6C51716C}"/>
              </a:ext>
            </a:extLst>
          </p:cNvPr>
          <p:cNvSpPr txBox="1"/>
          <p:nvPr/>
        </p:nvSpPr>
        <p:spPr>
          <a:xfrm>
            <a:off x="3427814" y="6098398"/>
            <a:ext cx="6097772" cy="1261884"/>
          </a:xfrm>
          <a:prstGeom prst="rect">
            <a:avLst/>
          </a:prstGeom>
          <a:noFill/>
        </p:spPr>
        <p:txBody>
          <a:bodyPr wrap="square">
            <a:spAutoFit/>
          </a:bodyPr>
          <a:lstStyle/>
          <a:p>
            <a:pPr algn="ctr"/>
            <a:r>
              <a:rPr lang="es-ES" sz="1600" spc="-1" dirty="0">
                <a:solidFill>
                  <a:srgbClr val="002060"/>
                </a:solidFill>
                <a:latin typeface="Roboto" panose="02000000000000000000" pitchFamily="2" charset="0"/>
                <a:ea typeface="Roboto" panose="02000000000000000000" pitchFamily="2" charset="0"/>
              </a:rPr>
              <a:t>Podéis contactarnos y pedir información a través de: </a:t>
            </a:r>
            <a:r>
              <a:rPr lang="es-ES" sz="1400" spc="-1" dirty="0">
                <a:solidFill>
                  <a:srgbClr val="002060"/>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contact@aesemi.org</a:t>
            </a:r>
            <a:r>
              <a:rPr lang="es-ES" sz="1400" spc="-1" dirty="0">
                <a:solidFill>
                  <a:srgbClr val="002060"/>
                </a:solidFill>
                <a:latin typeface="Roboto" panose="02000000000000000000" pitchFamily="2" charset="0"/>
                <a:ea typeface="Roboto" panose="02000000000000000000" pitchFamily="2" charset="0"/>
              </a:rPr>
              <a:t> y en </a:t>
            </a:r>
            <a:r>
              <a:rPr lang="es-ES" sz="1400" u="sng" spc="-1" dirty="0">
                <a:solidFill>
                  <a:srgbClr val="002060"/>
                </a:solidFill>
                <a:latin typeface="Roboto" panose="02000000000000000000" pitchFamily="2" charset="0"/>
                <a:ea typeface="Roboto" panose="02000000000000000000" pitchFamily="2" charset="0"/>
              </a:rPr>
              <a:t>aesemi.org</a:t>
            </a:r>
          </a:p>
          <a:p>
            <a:pPr algn="ctr"/>
            <a:br>
              <a:rPr lang="es-ES" sz="1400" spc="-1" dirty="0">
                <a:solidFill>
                  <a:srgbClr val="002060"/>
                </a:solidFill>
                <a:latin typeface="Roboto" panose="02000000000000000000" pitchFamily="2" charset="0"/>
                <a:ea typeface="Roboto" panose="02000000000000000000" pitchFamily="2" charset="0"/>
              </a:rPr>
            </a:br>
            <a:br>
              <a:rPr lang="es-ES" sz="1400" spc="-1" dirty="0">
                <a:solidFill>
                  <a:srgbClr val="002060"/>
                </a:solidFill>
                <a:latin typeface="Roboto" panose="02000000000000000000" pitchFamily="2" charset="0"/>
                <a:ea typeface="Roboto" panose="02000000000000000000" pitchFamily="2" charset="0"/>
              </a:rPr>
            </a:br>
            <a:endParaRPr lang="es-ES" sz="1600" dirty="0">
              <a:solidFill>
                <a:srgbClr val="002060"/>
              </a:solidFill>
              <a:latin typeface="Roboto" panose="02000000000000000000" pitchFamily="2" charset="0"/>
              <a:ea typeface="Roboto" panose="02000000000000000000" pitchFamily="2" charset="0"/>
            </a:endParaRPr>
          </a:p>
        </p:txBody>
      </p:sp>
      <p:pic>
        <p:nvPicPr>
          <p:cNvPr id="13" name="Picture 2" descr="A picture containing text&#10;&#10;Description automatically generated">
            <a:extLst>
              <a:ext uri="{FF2B5EF4-FFF2-40B4-BE49-F238E27FC236}">
                <a16:creationId xmlns:a16="http://schemas.microsoft.com/office/drawing/2014/main" id="{1DB0300B-DB18-1591-E6B8-5BA36842193B}"/>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8857290" y="1229642"/>
            <a:ext cx="2708744" cy="2710077"/>
          </a:xfrm>
          <a:prstGeom prst="rect">
            <a:avLst/>
          </a:prstGeom>
        </p:spPr>
      </p:pic>
    </p:spTree>
    <p:extLst>
      <p:ext uri="{BB962C8B-B14F-4D97-AF65-F5344CB8AC3E}">
        <p14:creationId xmlns:p14="http://schemas.microsoft.com/office/powerpoint/2010/main" val="394954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aralelogramo 75">
            <a:extLst>
              <a:ext uri="{FF2B5EF4-FFF2-40B4-BE49-F238E27FC236}">
                <a16:creationId xmlns:a16="http://schemas.microsoft.com/office/drawing/2014/main" id="{D6E9ED37-9C0A-C674-CFBB-AA03D32B1522}"/>
              </a:ext>
            </a:extLst>
          </p:cNvPr>
          <p:cNvSpPr/>
          <p:nvPr/>
        </p:nvSpPr>
        <p:spPr>
          <a:xfrm>
            <a:off x="5628577" y="2019835"/>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accent4">
                  <a:lumMod val="60000"/>
                  <a:lumOff val="40000"/>
                </a:schemeClr>
              </a:solidFill>
            </a:endParaRPr>
          </a:p>
        </p:txBody>
      </p:sp>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¿Qué es AESEMI?</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553998"/>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AESEMI es la </a:t>
            </a:r>
            <a:r>
              <a:rPr lang="es-ES" sz="1500" b="1" dirty="0">
                <a:latin typeface="Poppins Light" pitchFamily="2" charset="77"/>
                <a:ea typeface="Roboto Slab" pitchFamily="2" charset="0"/>
                <a:cs typeface="Poppins Light" pitchFamily="2" charset="77"/>
              </a:rPr>
              <a:t>Asociación Española de la Industria de los Semiconductores</a:t>
            </a:r>
            <a:r>
              <a:rPr lang="es-ES" sz="1500" dirty="0">
                <a:latin typeface="Poppins Light" pitchFamily="2" charset="77"/>
                <a:ea typeface="Roboto Slab" pitchFamily="2" charset="0"/>
                <a:cs typeface="Poppins Light" pitchFamily="2" charset="77"/>
              </a:rPr>
              <a:t>, entidad que representa a las principales empresas españolas del sector, desde el diseño y la manifactura hasta el empaquetamiento. </a:t>
            </a:r>
          </a:p>
        </p:txBody>
      </p:sp>
      <p:sp>
        <p:nvSpPr>
          <p:cNvPr id="54" name="Marcador de posición de imagen 48">
            <a:extLst>
              <a:ext uri="{FF2B5EF4-FFF2-40B4-BE49-F238E27FC236}">
                <a16:creationId xmlns:a16="http://schemas.microsoft.com/office/drawing/2014/main" id="{7B9EE48F-1A53-560B-9928-6CF2CC625F3D}"/>
              </a:ext>
            </a:extLst>
          </p:cNvPr>
          <p:cNvSpPr/>
          <p:nvPr/>
        </p:nvSpPr>
        <p:spPr>
          <a:xfrm>
            <a:off x="6720909" y="5923380"/>
            <a:ext cx="385920" cy="385920"/>
          </a:xfrm>
          <a:prstGeom prst="ellipse">
            <a:avLst/>
          </a:prstGeom>
          <a:noFill/>
          <a:ln w="0">
            <a:noFill/>
          </a:ln>
        </p:spPr>
        <p:style>
          <a:lnRef idx="0">
            <a:scrgbClr r="0" g="0" b="0"/>
          </a:lnRef>
          <a:fillRef idx="0">
            <a:scrgbClr r="0" g="0" b="0"/>
          </a:fillRef>
          <a:effectRef idx="0">
            <a:scrgbClr r="0" g="0" b="0"/>
          </a:effectRef>
          <a:fontRef idx="minor"/>
        </p:style>
      </p:sp>
      <p:sp>
        <p:nvSpPr>
          <p:cNvPr id="55" name="Marcador de texto 19">
            <a:extLst>
              <a:ext uri="{FF2B5EF4-FFF2-40B4-BE49-F238E27FC236}">
                <a16:creationId xmlns:a16="http://schemas.microsoft.com/office/drawing/2014/main" id="{214DACED-137C-4F0D-8E34-A30A661FAAA8}"/>
              </a:ext>
            </a:extLst>
          </p:cNvPr>
          <p:cNvSpPr/>
          <p:nvPr/>
        </p:nvSpPr>
        <p:spPr>
          <a:xfrm>
            <a:off x="6730988" y="2729100"/>
            <a:ext cx="4781080" cy="520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just">
              <a:spcBef>
                <a:spcPts val="751"/>
              </a:spcBef>
              <a:buNone/>
              <a:tabLst>
                <a:tab pos="0" algn="l"/>
              </a:tabLst>
            </a:pPr>
            <a:r>
              <a:rPr lang="es-ES" sz="1200" b="1" strike="noStrike" spc="-1" dirty="0">
                <a:solidFill>
                  <a:srgbClr val="405888"/>
                </a:solidFill>
                <a:latin typeface="Poppins" panose="00000500000000000000" pitchFamily="2" charset="0"/>
                <a:ea typeface="Roboto" panose="02000000000000000000" pitchFamily="2" charset="0"/>
                <a:cs typeface="Poppins" panose="00000500000000000000" pitchFamily="2" charset="0"/>
              </a:rPr>
              <a:t>Presencia: </a:t>
            </a:r>
            <a:r>
              <a:rPr lang="es-ES" sz="1200" b="0" strike="noStrike" spc="-1" dirty="0">
                <a:solidFill>
                  <a:srgbClr val="333333"/>
                </a:solidFill>
                <a:latin typeface="Poppins" panose="00000500000000000000" pitchFamily="2" charset="0"/>
                <a:ea typeface="Roboto" panose="02000000000000000000" pitchFamily="2" charset="0"/>
                <a:cs typeface="Poppins" panose="00000500000000000000" pitchFamily="2" charset="0"/>
              </a:rPr>
              <a:t>Conseguir presencia nacional e internacional para demostrar el valor y la importancia del sector, y obtener reconocimiento, en España y Europa.</a:t>
            </a: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a:p>
            <a:pPr algn="just">
              <a:spcBef>
                <a:spcPts val="751"/>
              </a:spcBef>
              <a:buNone/>
              <a:tabLst>
                <a:tab pos="0" algn="l"/>
              </a:tabLst>
            </a:pP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p:txBody>
      </p:sp>
      <p:sp>
        <p:nvSpPr>
          <p:cNvPr id="59" name="Marcador de texto 19">
            <a:extLst>
              <a:ext uri="{FF2B5EF4-FFF2-40B4-BE49-F238E27FC236}">
                <a16:creationId xmlns:a16="http://schemas.microsoft.com/office/drawing/2014/main" id="{A740964B-3A13-4248-3D7F-D80E43481FDE}"/>
              </a:ext>
            </a:extLst>
          </p:cNvPr>
          <p:cNvSpPr/>
          <p:nvPr/>
        </p:nvSpPr>
        <p:spPr>
          <a:xfrm>
            <a:off x="6121334" y="2102269"/>
            <a:ext cx="2066400"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s-ES" sz="2000" b="1" dirty="0">
                <a:solidFill>
                  <a:schemeClr val="accent4">
                    <a:lumMod val="60000"/>
                    <a:lumOff val="40000"/>
                  </a:schemeClr>
                </a:solidFill>
                <a:latin typeface="Poppins" panose="00000500000000000000" pitchFamily="2" charset="0"/>
                <a:ea typeface="Roboto" panose="02000000000000000000" pitchFamily="2" charset="0"/>
                <a:cs typeface="Poppins" panose="00000500000000000000" pitchFamily="2" charset="0"/>
              </a:rPr>
              <a:t>OBJETIVOS</a:t>
            </a:r>
          </a:p>
        </p:txBody>
      </p:sp>
      <p:sp>
        <p:nvSpPr>
          <p:cNvPr id="64" name="Marcador de texto 19">
            <a:extLst>
              <a:ext uri="{FF2B5EF4-FFF2-40B4-BE49-F238E27FC236}">
                <a16:creationId xmlns:a16="http://schemas.microsoft.com/office/drawing/2014/main" id="{362A8A07-5CDF-0D17-4579-B27209B31E9A}"/>
              </a:ext>
            </a:extLst>
          </p:cNvPr>
          <p:cNvSpPr/>
          <p:nvPr/>
        </p:nvSpPr>
        <p:spPr>
          <a:xfrm>
            <a:off x="6730989" y="3449100"/>
            <a:ext cx="4781080" cy="520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just">
              <a:spcBef>
                <a:spcPts val="751"/>
              </a:spcBef>
              <a:buNone/>
              <a:tabLst>
                <a:tab pos="0" algn="l"/>
              </a:tabLst>
            </a:pPr>
            <a:r>
              <a:rPr lang="es-ES" sz="1200" b="1" strike="noStrike" spc="-1" dirty="0">
                <a:solidFill>
                  <a:srgbClr val="405888"/>
                </a:solidFill>
                <a:latin typeface="Poppins" panose="00000500000000000000" pitchFamily="2" charset="0"/>
                <a:ea typeface="Roboto" panose="02000000000000000000" pitchFamily="2" charset="0"/>
                <a:cs typeface="Poppins" panose="00000500000000000000" pitchFamily="2" charset="0"/>
              </a:rPr>
              <a:t>Acuerdo: </a:t>
            </a:r>
            <a:r>
              <a:rPr lang="es-ES" sz="1200" b="0" strike="noStrike" spc="-1" dirty="0">
                <a:solidFill>
                  <a:srgbClr val="333333"/>
                </a:solidFill>
                <a:latin typeface="Poppins" panose="00000500000000000000" pitchFamily="2" charset="0"/>
                <a:ea typeface="Roboto" panose="02000000000000000000" pitchFamily="2" charset="0"/>
                <a:cs typeface="Poppins" panose="00000500000000000000" pitchFamily="2" charset="0"/>
              </a:rPr>
              <a:t>Ser los portavoces en acuerdos político/legislativos que permitan impulsar el crecimiento y desarrollo del sector en España y Europa.</a:t>
            </a: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a:p>
            <a:pPr algn="just">
              <a:spcBef>
                <a:spcPts val="751"/>
              </a:spcBef>
              <a:buNone/>
              <a:tabLst>
                <a:tab pos="0" algn="l"/>
              </a:tabLst>
            </a:pP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p:txBody>
      </p:sp>
      <p:sp>
        <p:nvSpPr>
          <p:cNvPr id="65" name="Marcador de texto 19">
            <a:extLst>
              <a:ext uri="{FF2B5EF4-FFF2-40B4-BE49-F238E27FC236}">
                <a16:creationId xmlns:a16="http://schemas.microsoft.com/office/drawing/2014/main" id="{838A5904-C1D5-BE5D-0430-7F249AA133D4}"/>
              </a:ext>
            </a:extLst>
          </p:cNvPr>
          <p:cNvSpPr/>
          <p:nvPr/>
        </p:nvSpPr>
        <p:spPr>
          <a:xfrm>
            <a:off x="6730989" y="4242900"/>
            <a:ext cx="4781080" cy="520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just">
              <a:spcBef>
                <a:spcPts val="751"/>
              </a:spcBef>
              <a:buNone/>
              <a:tabLst>
                <a:tab pos="0" algn="l"/>
              </a:tabLst>
            </a:pPr>
            <a:r>
              <a:rPr lang="es-ES" sz="1200" b="1" strike="noStrike" spc="-1" dirty="0">
                <a:solidFill>
                  <a:srgbClr val="405888"/>
                </a:solidFill>
                <a:latin typeface="Poppins" panose="00000500000000000000" pitchFamily="2" charset="0"/>
                <a:ea typeface="Roboto" panose="02000000000000000000" pitchFamily="2" charset="0"/>
                <a:cs typeface="Poppins" panose="00000500000000000000" pitchFamily="2" charset="0"/>
              </a:rPr>
              <a:t>Financiación:</a:t>
            </a:r>
            <a:r>
              <a:rPr lang="es-ES" sz="1200" b="0" strike="noStrike" spc="-1" dirty="0">
                <a:solidFill>
                  <a:srgbClr val="405888"/>
                </a:solidFill>
                <a:latin typeface="Poppins" panose="00000500000000000000" pitchFamily="2" charset="0"/>
                <a:ea typeface="Roboto" panose="02000000000000000000" pitchFamily="2" charset="0"/>
                <a:cs typeface="Poppins" panose="00000500000000000000" pitchFamily="2" charset="0"/>
              </a:rPr>
              <a:t> </a:t>
            </a:r>
            <a:r>
              <a:rPr lang="es-ES" sz="1200" b="0" strike="noStrike" spc="-1" dirty="0">
                <a:solidFill>
                  <a:srgbClr val="333333"/>
                </a:solidFill>
                <a:latin typeface="Poppins" panose="00000500000000000000" pitchFamily="2" charset="0"/>
                <a:ea typeface="Roboto" panose="02000000000000000000" pitchFamily="2" charset="0"/>
                <a:cs typeface="Poppins" panose="00000500000000000000" pitchFamily="2" charset="0"/>
              </a:rPr>
              <a:t>Facilitar el acceso a financiación, fondos y otras ayudas de carácter público y privado a nuestros asociados.</a:t>
            </a: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a:p>
            <a:pPr algn="just">
              <a:spcBef>
                <a:spcPts val="751"/>
              </a:spcBef>
              <a:buNone/>
              <a:tabLst>
                <a:tab pos="0" algn="l"/>
              </a:tabLst>
            </a:pP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p:txBody>
      </p:sp>
      <p:sp>
        <p:nvSpPr>
          <p:cNvPr id="66" name="Marcador de texto 19">
            <a:extLst>
              <a:ext uri="{FF2B5EF4-FFF2-40B4-BE49-F238E27FC236}">
                <a16:creationId xmlns:a16="http://schemas.microsoft.com/office/drawing/2014/main" id="{5C718D10-17C1-4DCE-2D31-682697C0DA5D}"/>
              </a:ext>
            </a:extLst>
          </p:cNvPr>
          <p:cNvSpPr/>
          <p:nvPr/>
        </p:nvSpPr>
        <p:spPr>
          <a:xfrm>
            <a:off x="6730988" y="4943280"/>
            <a:ext cx="4781080" cy="520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just">
              <a:spcBef>
                <a:spcPts val="751"/>
              </a:spcBef>
              <a:buNone/>
              <a:tabLst>
                <a:tab pos="0" algn="l"/>
              </a:tabLst>
            </a:pPr>
            <a:r>
              <a:rPr lang="es-ES" sz="1200" b="1" strike="noStrike" spc="-1" dirty="0">
                <a:solidFill>
                  <a:srgbClr val="405888"/>
                </a:solidFill>
                <a:latin typeface="Poppins" panose="00000500000000000000" pitchFamily="2" charset="0"/>
                <a:ea typeface="Roboto" panose="02000000000000000000" pitchFamily="2" charset="0"/>
                <a:cs typeface="Poppins" panose="00000500000000000000" pitchFamily="2" charset="0"/>
              </a:rPr>
              <a:t>Servicios: </a:t>
            </a:r>
            <a:r>
              <a:rPr lang="es-ES" sz="1200" b="0" strike="noStrike" spc="-1" dirty="0">
                <a:solidFill>
                  <a:srgbClr val="333333"/>
                </a:solidFill>
                <a:latin typeface="Poppins" panose="00000500000000000000" pitchFamily="2" charset="0"/>
                <a:ea typeface="Roboto" panose="02000000000000000000" pitchFamily="2" charset="0"/>
                <a:cs typeface="Poppins" panose="00000500000000000000" pitchFamily="2" charset="0"/>
              </a:rPr>
              <a:t>Ofertas de empleo, asesoría, servicios, alianzas, proyectos y estadísticas del sector, tanto a nivel Español, Europeo y global.</a:t>
            </a: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a:p>
            <a:pPr algn="just">
              <a:spcBef>
                <a:spcPts val="751"/>
              </a:spcBef>
              <a:buNone/>
              <a:tabLst>
                <a:tab pos="0" algn="l"/>
              </a:tabLst>
            </a:pP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p:txBody>
      </p:sp>
      <p:sp>
        <p:nvSpPr>
          <p:cNvPr id="67" name="Marcador de texto 19">
            <a:extLst>
              <a:ext uri="{FF2B5EF4-FFF2-40B4-BE49-F238E27FC236}">
                <a16:creationId xmlns:a16="http://schemas.microsoft.com/office/drawing/2014/main" id="{B1CE17B9-D6F5-E9FA-811F-CD4913F13745}"/>
              </a:ext>
            </a:extLst>
          </p:cNvPr>
          <p:cNvSpPr/>
          <p:nvPr/>
        </p:nvSpPr>
        <p:spPr>
          <a:xfrm>
            <a:off x="6730988" y="5663280"/>
            <a:ext cx="4781080" cy="520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just">
              <a:spcBef>
                <a:spcPts val="751"/>
              </a:spcBef>
              <a:buNone/>
              <a:tabLst>
                <a:tab pos="0" algn="l"/>
              </a:tabLst>
            </a:pPr>
            <a:r>
              <a:rPr lang="es-ES" sz="1200" b="1" strike="noStrike" spc="-1" dirty="0">
                <a:solidFill>
                  <a:srgbClr val="405888"/>
                </a:solidFill>
                <a:latin typeface="Poppins" panose="00000500000000000000" pitchFamily="2" charset="0"/>
                <a:ea typeface="Roboto" panose="02000000000000000000" pitchFamily="2" charset="0"/>
                <a:cs typeface="Poppins" panose="00000500000000000000" pitchFamily="2" charset="0"/>
              </a:rPr>
              <a:t>Herramientas</a:t>
            </a:r>
            <a:r>
              <a:rPr lang="es-ES" sz="1200" b="1" strike="noStrike" spc="-1" dirty="0">
                <a:solidFill>
                  <a:srgbClr val="333333"/>
                </a:solidFill>
                <a:latin typeface="Poppins" panose="00000500000000000000" pitchFamily="2" charset="0"/>
                <a:ea typeface="Roboto" panose="02000000000000000000" pitchFamily="2" charset="0"/>
                <a:cs typeface="Poppins" panose="00000500000000000000" pitchFamily="2" charset="0"/>
              </a:rPr>
              <a:t>: </a:t>
            </a:r>
            <a:r>
              <a:rPr lang="es-ES" sz="1200" b="0" strike="noStrike" spc="-1" dirty="0">
                <a:solidFill>
                  <a:srgbClr val="333333"/>
                </a:solidFill>
                <a:latin typeface="Poppins" panose="00000500000000000000" pitchFamily="2" charset="0"/>
                <a:ea typeface="Roboto" panose="02000000000000000000" pitchFamily="2" charset="0"/>
                <a:cs typeface="Poppins" panose="00000500000000000000" pitchFamily="2" charset="0"/>
              </a:rPr>
              <a:t>Acceso preferente para nuestros asociados en el uso de herramientas, licencias, laboratorios entre otros. </a:t>
            </a:r>
            <a:endParaRPr lang="es-ES" sz="1200" b="0" strike="noStrike" spc="-1" dirty="0">
              <a:latin typeface="Poppins" panose="00000500000000000000" pitchFamily="2" charset="0"/>
              <a:ea typeface="Roboto" panose="02000000000000000000" pitchFamily="2" charset="0"/>
              <a:cs typeface="Poppins" panose="00000500000000000000" pitchFamily="2" charset="0"/>
            </a:endParaRPr>
          </a:p>
        </p:txBody>
      </p:sp>
      <p:pic>
        <p:nvPicPr>
          <p:cNvPr id="68" name="Imagen 67" descr="Forma&#10;&#10;Descripción generada automáticamente con confianza baja">
            <a:extLst>
              <a:ext uri="{FF2B5EF4-FFF2-40B4-BE49-F238E27FC236}">
                <a16:creationId xmlns:a16="http://schemas.microsoft.com/office/drawing/2014/main" id="{D47621D4-BC7B-7E48-FAFA-8FB1F496C6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1" y="2711712"/>
            <a:ext cx="538929" cy="538929"/>
          </a:xfrm>
          <a:prstGeom prst="rect">
            <a:avLst/>
          </a:prstGeom>
        </p:spPr>
      </p:pic>
      <p:pic>
        <p:nvPicPr>
          <p:cNvPr id="69" name="Imagen 68" descr="Forma&#10;&#10;Descripción generada automáticamente con confianza baja">
            <a:extLst>
              <a:ext uri="{FF2B5EF4-FFF2-40B4-BE49-F238E27FC236}">
                <a16:creationId xmlns:a16="http://schemas.microsoft.com/office/drawing/2014/main" id="{FC3C353E-4D38-9E93-9A1F-F055AFB6D1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2606" y="3429336"/>
            <a:ext cx="538929" cy="538929"/>
          </a:xfrm>
          <a:prstGeom prst="rect">
            <a:avLst/>
          </a:prstGeom>
        </p:spPr>
      </p:pic>
      <p:pic>
        <p:nvPicPr>
          <p:cNvPr id="70" name="Imagen 69" descr="Forma&#10;&#10;Descripción generada automáticamente con confianza baja">
            <a:extLst>
              <a:ext uri="{FF2B5EF4-FFF2-40B4-BE49-F238E27FC236}">
                <a16:creationId xmlns:a16="http://schemas.microsoft.com/office/drawing/2014/main" id="{2877D174-768A-C35B-CF44-3E2811085A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4979" y="4146960"/>
            <a:ext cx="538929" cy="538929"/>
          </a:xfrm>
          <a:prstGeom prst="rect">
            <a:avLst/>
          </a:prstGeom>
        </p:spPr>
      </p:pic>
      <p:pic>
        <p:nvPicPr>
          <p:cNvPr id="71" name="Imagen 70" descr="Forma&#10;&#10;Descripción generada automáticamente con confianza baja">
            <a:extLst>
              <a:ext uri="{FF2B5EF4-FFF2-40B4-BE49-F238E27FC236}">
                <a16:creationId xmlns:a16="http://schemas.microsoft.com/office/drawing/2014/main" id="{34022CBF-8007-77A4-1B99-A4AAAA6F78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2605" y="4864584"/>
            <a:ext cx="538929" cy="538929"/>
          </a:xfrm>
          <a:prstGeom prst="rect">
            <a:avLst/>
          </a:prstGeom>
        </p:spPr>
      </p:pic>
      <p:pic>
        <p:nvPicPr>
          <p:cNvPr id="72" name="Imagen 71" descr="Forma&#10;&#10;Descripción generada automáticamente con confianza baja">
            <a:extLst>
              <a:ext uri="{FF2B5EF4-FFF2-40B4-BE49-F238E27FC236}">
                <a16:creationId xmlns:a16="http://schemas.microsoft.com/office/drawing/2014/main" id="{7004F819-7A0F-BED1-9B54-2947802EDA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5582207"/>
            <a:ext cx="538929" cy="538929"/>
          </a:xfrm>
          <a:prstGeom prst="rect">
            <a:avLst/>
          </a:prstGeom>
        </p:spPr>
      </p:pic>
      <p:sp>
        <p:nvSpPr>
          <p:cNvPr id="73" name="Marcador de texto 19">
            <a:extLst>
              <a:ext uri="{FF2B5EF4-FFF2-40B4-BE49-F238E27FC236}">
                <a16:creationId xmlns:a16="http://schemas.microsoft.com/office/drawing/2014/main" id="{3F045DA5-0336-9BCE-9AF7-14015582FA4B}"/>
              </a:ext>
            </a:extLst>
          </p:cNvPr>
          <p:cNvSpPr/>
          <p:nvPr/>
        </p:nvSpPr>
        <p:spPr>
          <a:xfrm>
            <a:off x="491678" y="3277875"/>
            <a:ext cx="5295912" cy="40089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just">
              <a:spcBef>
                <a:spcPts val="751"/>
              </a:spcBef>
              <a:buNone/>
              <a:tabLst>
                <a:tab pos="0" algn="l"/>
              </a:tabLst>
            </a:pPr>
            <a:r>
              <a:rPr lang="es-ES" sz="1400" strike="noStrike" spc="-1" dirty="0">
                <a:solidFill>
                  <a:srgbClr val="333333"/>
                </a:solidFill>
                <a:latin typeface="Poppins" panose="00000500000000000000" pitchFamily="2" charset="0"/>
                <a:ea typeface="Roboto"/>
                <a:cs typeface="Poppins" panose="00000500000000000000" pitchFamily="2" charset="0"/>
              </a:rPr>
              <a:t>La Asociación se fundó a finales del año 2021, motivada por la gran necesidad de proporcionar al sector una </a:t>
            </a:r>
            <a:r>
              <a:rPr lang="es-ES" sz="1400" b="1" strike="noStrike" spc="-1" dirty="0">
                <a:solidFill>
                  <a:srgbClr val="405888"/>
                </a:solidFill>
                <a:latin typeface="Poppins" panose="00000500000000000000" pitchFamily="2" charset="0"/>
                <a:ea typeface="Roboto"/>
                <a:cs typeface="Poppins" panose="00000500000000000000" pitchFamily="2" charset="0"/>
              </a:rPr>
              <a:t>entidad propia que canalizara la voz de la industria </a:t>
            </a:r>
            <a:r>
              <a:rPr lang="es-ES" sz="1400" strike="noStrike" spc="-1" dirty="0">
                <a:solidFill>
                  <a:srgbClr val="333333"/>
                </a:solidFill>
                <a:latin typeface="Poppins" panose="00000500000000000000" pitchFamily="2" charset="0"/>
                <a:ea typeface="Roboto"/>
                <a:cs typeface="Poppins" panose="00000500000000000000" pitchFamily="2" charset="0"/>
              </a:rPr>
              <a:t>en un </a:t>
            </a:r>
            <a:r>
              <a:rPr lang="es-ES" sz="1400" b="1" strike="noStrike" spc="-1" dirty="0">
                <a:solidFill>
                  <a:srgbClr val="405888"/>
                </a:solidFill>
                <a:latin typeface="Poppins" panose="00000500000000000000" pitchFamily="2" charset="0"/>
                <a:ea typeface="Roboto"/>
                <a:cs typeface="Poppins" panose="00000500000000000000" pitchFamily="2" charset="0"/>
              </a:rPr>
              <a:t>contexto donde los semiconductores se han convertido en un activo estratégico </a:t>
            </a:r>
            <a:r>
              <a:rPr lang="es-ES" sz="1400" strike="noStrike" spc="-1" dirty="0">
                <a:solidFill>
                  <a:srgbClr val="333333"/>
                </a:solidFill>
                <a:latin typeface="Poppins" panose="00000500000000000000" pitchFamily="2" charset="0"/>
                <a:ea typeface="Roboto"/>
                <a:cs typeface="Poppins" panose="00000500000000000000" pitchFamily="2" charset="0"/>
              </a:rPr>
              <a:t>del que dependen industrias fundamentales para la Unión Europea. </a:t>
            </a:r>
          </a:p>
          <a:p>
            <a:pPr algn="just">
              <a:spcBef>
                <a:spcPts val="751"/>
              </a:spcBef>
              <a:buNone/>
              <a:tabLst>
                <a:tab pos="0" algn="l"/>
              </a:tabLst>
            </a:pPr>
            <a:r>
              <a:rPr lang="es-ES" sz="1400" strike="noStrike" spc="-1" dirty="0">
                <a:solidFill>
                  <a:srgbClr val="333333"/>
                </a:solidFill>
                <a:latin typeface="Poppins" panose="00000500000000000000" pitchFamily="2" charset="0"/>
                <a:ea typeface="Roboto"/>
                <a:cs typeface="Poppins" panose="00000500000000000000" pitchFamily="2" charset="0"/>
              </a:rPr>
              <a:t>El objetivo de nuestra asociación es </a:t>
            </a:r>
            <a:r>
              <a:rPr lang="es-ES" sz="1400" b="1" strike="noStrike" spc="-1" dirty="0">
                <a:solidFill>
                  <a:srgbClr val="405888"/>
                </a:solidFill>
                <a:latin typeface="Poppins" panose="00000500000000000000" pitchFamily="2" charset="0"/>
                <a:ea typeface="Roboto"/>
                <a:cs typeface="Poppins" panose="00000500000000000000" pitchFamily="2" charset="0"/>
              </a:rPr>
              <a:t>dar visibilidad a todas las empresas que forman parte del ecosistema tecnológico de los semiconductores en España</a:t>
            </a:r>
            <a:r>
              <a:rPr lang="es-ES" sz="1400" b="1" strike="noStrike" spc="-1" dirty="0">
                <a:solidFill>
                  <a:srgbClr val="333333"/>
                </a:solidFill>
                <a:latin typeface="Poppins" panose="00000500000000000000" pitchFamily="2" charset="0"/>
                <a:ea typeface="Roboto"/>
                <a:cs typeface="Poppins" panose="00000500000000000000" pitchFamily="2" charset="0"/>
              </a:rPr>
              <a:t>. </a:t>
            </a:r>
            <a:r>
              <a:rPr lang="es-ES" sz="1400" strike="noStrike" spc="-1" dirty="0">
                <a:solidFill>
                  <a:srgbClr val="333333"/>
                </a:solidFill>
                <a:latin typeface="Poppins" panose="00000500000000000000" pitchFamily="2" charset="0"/>
                <a:ea typeface="Roboto"/>
                <a:cs typeface="Poppins" panose="00000500000000000000" pitchFamily="2" charset="0"/>
              </a:rPr>
              <a:t>Gracias a </a:t>
            </a:r>
            <a:r>
              <a:rPr lang="es-ES" sz="1400" spc="-1" dirty="0">
                <a:solidFill>
                  <a:srgbClr val="333333"/>
                </a:solidFill>
                <a:latin typeface="Poppins" panose="00000500000000000000" pitchFamily="2" charset="0"/>
                <a:ea typeface="Roboto"/>
                <a:cs typeface="Poppins" panose="00000500000000000000" pitchFamily="2" charset="0"/>
              </a:rPr>
              <a:t>la labor de</a:t>
            </a:r>
            <a:r>
              <a:rPr lang="es-ES" sz="1400" strike="noStrike" spc="-1" dirty="0">
                <a:solidFill>
                  <a:srgbClr val="333333"/>
                </a:solidFill>
                <a:latin typeface="Poppins" panose="00000500000000000000" pitchFamily="2" charset="0"/>
                <a:ea typeface="Roboto"/>
                <a:cs typeface="Poppins" panose="00000500000000000000" pitchFamily="2" charset="0"/>
              </a:rPr>
              <a:t> AESEMI, se impulsa no solo el crecimiento de la industria, si no que se genera un beneficio transversal que revierte en nuestra economía, y en los compromisos de descarbonización y digitalización.</a:t>
            </a:r>
            <a:endParaRPr lang="es-ES" sz="1400" b="1" strike="noStrike" spc="-1" dirty="0">
              <a:solidFill>
                <a:srgbClr val="333333"/>
              </a:solidFill>
              <a:latin typeface="Poppins" panose="00000500000000000000" pitchFamily="2" charset="0"/>
              <a:ea typeface="Roboto"/>
              <a:cs typeface="Poppins" panose="00000500000000000000" pitchFamily="2" charset="0"/>
            </a:endParaRPr>
          </a:p>
          <a:p>
            <a:pPr algn="just">
              <a:spcBef>
                <a:spcPts val="751"/>
              </a:spcBef>
              <a:buNone/>
              <a:tabLst>
                <a:tab pos="0" algn="l"/>
              </a:tabLst>
            </a:pPr>
            <a:endParaRPr lang="es-ES" sz="1400" b="0" strike="noStrike" spc="-1" dirty="0">
              <a:latin typeface="Poppins" panose="00000500000000000000" pitchFamily="2" charset="0"/>
              <a:cs typeface="Poppins" panose="00000500000000000000" pitchFamily="2" charset="0"/>
            </a:endParaRPr>
          </a:p>
        </p:txBody>
      </p:sp>
      <p:pic>
        <p:nvPicPr>
          <p:cNvPr id="75" name="Picture 2" descr="AESEMI Asociación Española de la Industria de Semiconductores">
            <a:extLst>
              <a:ext uri="{FF2B5EF4-FFF2-40B4-BE49-F238E27FC236}">
                <a16:creationId xmlns:a16="http://schemas.microsoft.com/office/drawing/2014/main" id="{8B693455-F04E-9A1C-15AC-7E877073B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079" y="2278434"/>
            <a:ext cx="2202753" cy="83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1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100">
            <a:extLst>
              <a:ext uri="{FF2B5EF4-FFF2-40B4-BE49-F238E27FC236}">
                <a16:creationId xmlns:a16="http://schemas.microsoft.com/office/drawing/2014/main" id="{D60537AF-62AC-9956-3ED8-E819D46C0B79}"/>
              </a:ext>
            </a:extLst>
          </p:cNvPr>
          <p:cNvSpPr/>
          <p:nvPr/>
        </p:nvSpPr>
        <p:spPr>
          <a:xfrm>
            <a:off x="-132348" y="3588648"/>
            <a:ext cx="12600000" cy="320000"/>
          </a:xfrm>
          <a:prstGeom prst="rect">
            <a:avLst/>
          </a:prstGeom>
          <a:solidFill>
            <a:srgbClr val="5864A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0" dirty="0">
              <a:solidFill>
                <a:srgbClr val="002C53"/>
              </a:solidFill>
              <a:latin typeface="Open Sans" panose="020B0606030504020204" pitchFamily="34" charset="0"/>
              <a:cs typeface="Open Sans" panose="020B0606030504020204" pitchFamily="34" charset="0"/>
            </a:endParaRPr>
          </a:p>
        </p:txBody>
      </p:sp>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¿Quiénes forman AESEMI?</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AESEMI tiene la </a:t>
            </a:r>
            <a:r>
              <a:rPr lang="es-ES" sz="1500" b="1" dirty="0">
                <a:latin typeface="Poppins Light" pitchFamily="2" charset="77"/>
                <a:ea typeface="Roboto Slab" pitchFamily="2" charset="0"/>
                <a:cs typeface="Poppins Light" pitchFamily="2" charset="77"/>
              </a:rPr>
              <a:t>voluntad de acoger a todas las entidades que tengan interés en potenciar la industria de los semiconductores en España</a:t>
            </a:r>
            <a:r>
              <a:rPr lang="es-ES" sz="1500" dirty="0">
                <a:latin typeface="Poppins Light" pitchFamily="2" charset="77"/>
                <a:ea typeface="Roboto Slab" pitchFamily="2" charset="0"/>
                <a:cs typeface="Poppins Light" pitchFamily="2" charset="77"/>
              </a:rPr>
              <a:t>, cubriendo toda la cadena de valor que forma parte de algún modo en el ecosistema tecnológico del sector.</a:t>
            </a:r>
          </a:p>
        </p:txBody>
      </p:sp>
      <p:sp>
        <p:nvSpPr>
          <p:cNvPr id="47" name="오른쪽 화살표 21">
            <a:extLst>
              <a:ext uri="{FF2B5EF4-FFF2-40B4-BE49-F238E27FC236}">
                <a16:creationId xmlns:a16="http://schemas.microsoft.com/office/drawing/2014/main" id="{B1E87468-FE46-6888-4579-F8013008AC61}"/>
              </a:ext>
            </a:extLst>
          </p:cNvPr>
          <p:cNvSpPr/>
          <p:nvPr/>
        </p:nvSpPr>
        <p:spPr>
          <a:xfrm rot="5400000">
            <a:off x="1095424" y="4104826"/>
            <a:ext cx="363347" cy="386775"/>
          </a:xfrm>
          <a:prstGeom prst="rightArrow">
            <a:avLst>
              <a:gd name="adj1" fmla="val 50000"/>
              <a:gd name="adj2" fmla="val 60784"/>
            </a:avLst>
          </a:prstGeom>
          <a:solidFill>
            <a:schemeClr val="accent4">
              <a:lumMod val="75000"/>
              <a:alpha val="71000"/>
            </a:schemeClr>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2438430" eaLnBrk="1" fontAlgn="auto" latinLnBrk="1" hangingPunct="1">
              <a:lnSpc>
                <a:spcPct val="100000"/>
              </a:lnSpc>
              <a:spcBef>
                <a:spcPts val="0"/>
              </a:spcBef>
              <a:spcAft>
                <a:spcPts val="800"/>
              </a:spcAft>
              <a:buClrTx/>
              <a:buSzTx/>
              <a:buFontTx/>
              <a:buNone/>
              <a:tabLst/>
              <a:defRPr/>
            </a:pPr>
            <a:endParaRPr kumimoji="0" lang="ko-KR" altLang="en-US" sz="3200" b="0" i="0" u="none" strike="noStrike" kern="1200" cap="none" spc="0" normalizeH="0" baseline="0" noProof="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27" name="TextBox 110">
            <a:extLst>
              <a:ext uri="{FF2B5EF4-FFF2-40B4-BE49-F238E27FC236}">
                <a16:creationId xmlns:a16="http://schemas.microsoft.com/office/drawing/2014/main" id="{3AE68CCA-F954-4EAD-6479-7BA308333A32}"/>
              </a:ext>
            </a:extLst>
          </p:cNvPr>
          <p:cNvSpPr txBox="1"/>
          <p:nvPr/>
        </p:nvSpPr>
        <p:spPr>
          <a:xfrm>
            <a:off x="608613" y="2707494"/>
            <a:ext cx="1336968" cy="342557"/>
          </a:xfrm>
          <a:prstGeom prst="rect">
            <a:avLst/>
          </a:prstGeom>
          <a:noFill/>
        </p:spPr>
        <p:txBody>
          <a:bodyPr wrap="square" lIns="0" tIns="0" rIns="0" bIns="0" rtlCol="0">
            <a:noAutofit/>
          </a:bodyPr>
          <a:lstStyle/>
          <a:p>
            <a:pPr lvl="0" algn="ctr">
              <a:buClr>
                <a:schemeClr val="bg2"/>
              </a:buClr>
            </a:pPr>
            <a:r>
              <a:rPr lang="es-ES" altLang="ko-KR" sz="1400" b="1" dirty="0">
                <a:solidFill>
                  <a:schemeClr val="tx1">
                    <a:lumMod val="75000"/>
                    <a:lumOff val="25000"/>
                  </a:schemeClr>
                </a:solidFill>
                <a:latin typeface="Poppins Light" pitchFamily="2" charset="77"/>
                <a:cs typeface="Poppins Light" pitchFamily="2" charset="77"/>
              </a:rPr>
              <a:t>STARTUPS</a:t>
            </a:r>
          </a:p>
        </p:txBody>
      </p:sp>
      <p:sp>
        <p:nvSpPr>
          <p:cNvPr id="28" name="타원 123">
            <a:extLst>
              <a:ext uri="{FF2B5EF4-FFF2-40B4-BE49-F238E27FC236}">
                <a16:creationId xmlns:a16="http://schemas.microsoft.com/office/drawing/2014/main" id="{9FC45F95-4E46-CAB3-6FC5-1B456485CD0C}"/>
              </a:ext>
            </a:extLst>
          </p:cNvPr>
          <p:cNvSpPr/>
          <p:nvPr/>
        </p:nvSpPr>
        <p:spPr>
          <a:xfrm>
            <a:off x="768759" y="3166901"/>
            <a:ext cx="1016677" cy="1016677"/>
          </a:xfrm>
          <a:prstGeom prst="ellipse">
            <a:avLst/>
          </a:prstGeom>
          <a:solidFill>
            <a:schemeClr val="bg1">
              <a:lumMod val="75000"/>
            </a:schemeClr>
          </a:solidFill>
          <a:ln w="76200">
            <a:noFill/>
          </a:ln>
          <a:effectLst>
            <a:outerShdw dist="127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endParaRPr lang="ko-KR" altLang="en-US" sz="9333">
              <a:solidFill>
                <a:srgbClr val="E9DC54"/>
              </a:solidFill>
              <a:latin typeface="Open Sans" panose="020B0606030504020204" pitchFamily="34" charset="0"/>
              <a:ea typeface="Roboto Light" pitchFamily="2" charset="0"/>
              <a:cs typeface="Open Sans" panose="020B0606030504020204" pitchFamily="34" charset="0"/>
            </a:endParaRPr>
          </a:p>
        </p:txBody>
      </p:sp>
      <p:sp>
        <p:nvSpPr>
          <p:cNvPr id="29" name="CuadroTexto 28">
            <a:extLst>
              <a:ext uri="{FF2B5EF4-FFF2-40B4-BE49-F238E27FC236}">
                <a16:creationId xmlns:a16="http://schemas.microsoft.com/office/drawing/2014/main" id="{15F05C3E-473E-AE43-914F-EE85D4FBC66D}"/>
              </a:ext>
            </a:extLst>
          </p:cNvPr>
          <p:cNvSpPr txBox="1"/>
          <p:nvPr/>
        </p:nvSpPr>
        <p:spPr>
          <a:xfrm>
            <a:off x="1100561" y="3298088"/>
            <a:ext cx="353073" cy="731354"/>
          </a:xfrm>
          <a:prstGeom prst="rect">
            <a:avLst/>
          </a:prstGeom>
          <a:noFill/>
        </p:spPr>
        <p:txBody>
          <a:bodyPr wrap="square" anchor="ctr" anchorCtr="0">
            <a:spAutoFit/>
          </a:bodyPr>
          <a:lstStyle/>
          <a:p>
            <a:pPr marL="0" marR="0" lvl="0" indent="0" algn="ctr" defTabSz="2438430" eaLnBrk="1" fontAlgn="auto" latinLnBrk="1" hangingPunct="1">
              <a:lnSpc>
                <a:spcPts val="5333"/>
              </a:lnSpc>
              <a:spcBef>
                <a:spcPts val="0"/>
              </a:spcBef>
              <a:spcAft>
                <a:spcPts val="0"/>
              </a:spcAft>
              <a:buClrTx/>
              <a:buSzTx/>
              <a:buFontTx/>
              <a:buNone/>
              <a:tabLst/>
              <a:defRPr/>
            </a:pPr>
            <a:r>
              <a:rPr lang="en-US" altLang="ko-KR" sz="3600" b="0" kern="1200" dirty="0">
                <a:solidFill>
                  <a:srgbClr val="405888"/>
                </a:solidFill>
                <a:latin typeface="Poppins Black" panose="00000A00000000000000" pitchFamily="2" charset="0"/>
                <a:ea typeface="Roboto Condensed Light"/>
                <a:cs typeface="Poppins Black" panose="00000A00000000000000" pitchFamily="2" charset="0"/>
              </a:rPr>
              <a:t>1</a:t>
            </a:r>
            <a:endParaRPr kumimoji="0" lang="ko-KR" altLang="en-US" sz="3600" b="0" i="0" u="none" strike="noStrike" kern="1200" cap="none" spc="0" normalizeH="0" baseline="0" noProof="0" dirty="0">
              <a:ln>
                <a:noFill/>
              </a:ln>
              <a:solidFill>
                <a:srgbClr val="405888"/>
              </a:solidFill>
              <a:effectLst/>
              <a:uLnTx/>
              <a:uFillTx/>
              <a:latin typeface="Poppins Black" panose="00000A00000000000000" pitchFamily="2" charset="0"/>
              <a:cs typeface="Poppins Black" panose="00000A00000000000000" pitchFamily="2" charset="0"/>
            </a:endParaRPr>
          </a:p>
        </p:txBody>
      </p:sp>
      <p:sp>
        <p:nvSpPr>
          <p:cNvPr id="30" name="TextBox 110">
            <a:extLst>
              <a:ext uri="{FF2B5EF4-FFF2-40B4-BE49-F238E27FC236}">
                <a16:creationId xmlns:a16="http://schemas.microsoft.com/office/drawing/2014/main" id="{D8DD1F97-D9F4-DD60-9753-AF349F3C641B}"/>
              </a:ext>
            </a:extLst>
          </p:cNvPr>
          <p:cNvSpPr txBox="1"/>
          <p:nvPr/>
        </p:nvSpPr>
        <p:spPr>
          <a:xfrm>
            <a:off x="353792" y="4601546"/>
            <a:ext cx="1846611" cy="1136675"/>
          </a:xfrm>
          <a:prstGeom prst="rect">
            <a:avLst/>
          </a:prstGeom>
          <a:noFill/>
        </p:spPr>
        <p:txBody>
          <a:bodyPr wrap="square" lIns="0" tIns="0" rIns="0" bIns="0" rtlCol="0">
            <a:noAutofit/>
          </a:bodyPr>
          <a:lstStyle/>
          <a:p>
            <a:pPr lvl="0" algn="ctr">
              <a:buClr>
                <a:schemeClr val="bg2"/>
              </a:buClr>
            </a:pPr>
            <a:r>
              <a:rPr lang="es-ES" altLang="ko-KR" sz="1200" dirty="0">
                <a:solidFill>
                  <a:schemeClr val="bg1">
                    <a:lumMod val="50000"/>
                  </a:schemeClr>
                </a:solidFill>
                <a:latin typeface="Poppins Light" pitchFamily="2" charset="77"/>
                <a:cs typeface="Poppins Light" pitchFamily="2" charset="77"/>
              </a:rPr>
              <a:t>Las </a:t>
            </a:r>
            <a:r>
              <a:rPr lang="es-ES" altLang="ko-KR" sz="1200" dirty="0" err="1">
                <a:solidFill>
                  <a:schemeClr val="bg1">
                    <a:lumMod val="50000"/>
                  </a:schemeClr>
                </a:solidFill>
                <a:latin typeface="Poppins Light" pitchFamily="2" charset="77"/>
                <a:cs typeface="Poppins Light" pitchFamily="2" charset="77"/>
              </a:rPr>
              <a:t>strartups</a:t>
            </a:r>
            <a:r>
              <a:rPr lang="es-ES" altLang="ko-KR" sz="1200" dirty="0">
                <a:solidFill>
                  <a:schemeClr val="bg1">
                    <a:lumMod val="50000"/>
                  </a:schemeClr>
                </a:solidFill>
                <a:latin typeface="Poppins Light" pitchFamily="2" charset="77"/>
                <a:cs typeface="Poppins Light" pitchFamily="2" charset="77"/>
              </a:rPr>
              <a:t> tienen una </a:t>
            </a:r>
            <a:r>
              <a:rPr lang="es-ES" altLang="ko-KR" sz="1200" b="1" dirty="0">
                <a:solidFill>
                  <a:schemeClr val="bg1">
                    <a:lumMod val="50000"/>
                  </a:schemeClr>
                </a:solidFill>
                <a:latin typeface="Poppins Light" pitchFamily="2" charset="77"/>
                <a:cs typeface="Poppins Light" pitchFamily="2" charset="77"/>
              </a:rPr>
              <a:t>gran necesidad de apoyo </a:t>
            </a:r>
            <a:r>
              <a:rPr lang="es-ES" altLang="ko-KR" sz="1200" dirty="0">
                <a:solidFill>
                  <a:schemeClr val="bg1">
                    <a:lumMod val="50000"/>
                  </a:schemeClr>
                </a:solidFill>
                <a:latin typeface="Poppins Light" pitchFamily="2" charset="77"/>
                <a:cs typeface="Poppins Light" pitchFamily="2" charset="77"/>
              </a:rPr>
              <a:t>con iniciativas como el Fondo Chip, y de relacionamiento para obtener </a:t>
            </a:r>
            <a:r>
              <a:rPr lang="es-ES" altLang="ko-KR" sz="1200" b="1" dirty="0">
                <a:solidFill>
                  <a:schemeClr val="bg1">
                    <a:lumMod val="50000"/>
                  </a:schemeClr>
                </a:solidFill>
                <a:latin typeface="Poppins Light" pitchFamily="2" charset="77"/>
                <a:cs typeface="Poppins Light" pitchFamily="2" charset="77"/>
              </a:rPr>
              <a:t>financiación</a:t>
            </a:r>
            <a:r>
              <a:rPr lang="es-ES" altLang="ko-KR" sz="1200" dirty="0">
                <a:solidFill>
                  <a:schemeClr val="bg1">
                    <a:lumMod val="50000"/>
                  </a:schemeClr>
                </a:solidFill>
                <a:latin typeface="Poppins Light" pitchFamily="2" charset="77"/>
                <a:cs typeface="Poppins Light" pitchFamily="2" charset="77"/>
              </a:rPr>
              <a:t> y desarrollar sus proyectos.</a:t>
            </a:r>
          </a:p>
        </p:txBody>
      </p:sp>
      <p:sp>
        <p:nvSpPr>
          <p:cNvPr id="48" name="오른쪽 화살표 21">
            <a:extLst>
              <a:ext uri="{FF2B5EF4-FFF2-40B4-BE49-F238E27FC236}">
                <a16:creationId xmlns:a16="http://schemas.microsoft.com/office/drawing/2014/main" id="{CE8E09EA-631B-151D-14C6-D108E9265507}"/>
              </a:ext>
            </a:extLst>
          </p:cNvPr>
          <p:cNvSpPr/>
          <p:nvPr/>
        </p:nvSpPr>
        <p:spPr>
          <a:xfrm rot="5400000">
            <a:off x="3132783" y="4104826"/>
            <a:ext cx="363347" cy="386775"/>
          </a:xfrm>
          <a:prstGeom prst="rightArrow">
            <a:avLst>
              <a:gd name="adj1" fmla="val 50000"/>
              <a:gd name="adj2" fmla="val 60784"/>
            </a:avLst>
          </a:prstGeom>
          <a:solidFill>
            <a:schemeClr val="accent4">
              <a:lumMod val="75000"/>
              <a:alpha val="71000"/>
            </a:schemeClr>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438430" latinLnBrk="1">
              <a:spcAft>
                <a:spcPts val="800"/>
              </a:spcAft>
            </a:pPr>
            <a:endParaRPr lang="ko-KR" altLang="en-US" sz="3200">
              <a:gradFill>
                <a:gsLst>
                  <a:gs pos="0">
                    <a:prstClr val="white"/>
                  </a:gs>
                  <a:gs pos="100000">
                    <a:prstClr val="white"/>
                  </a:gs>
                </a:gsLst>
                <a:lin ang="5400000" scaled="0"/>
              </a:gradFill>
              <a:latin typeface="Bebas Neue" pitchFamily="34" charset="0"/>
              <a:ea typeface="+mj-ea"/>
            </a:endParaRPr>
          </a:p>
        </p:txBody>
      </p:sp>
      <p:sp>
        <p:nvSpPr>
          <p:cNvPr id="31" name="TextBox 110">
            <a:extLst>
              <a:ext uri="{FF2B5EF4-FFF2-40B4-BE49-F238E27FC236}">
                <a16:creationId xmlns:a16="http://schemas.microsoft.com/office/drawing/2014/main" id="{CD37BE58-2B2B-F68A-31AC-7C5CD41FEC53}"/>
              </a:ext>
            </a:extLst>
          </p:cNvPr>
          <p:cNvSpPr txBox="1"/>
          <p:nvPr/>
        </p:nvSpPr>
        <p:spPr>
          <a:xfrm>
            <a:off x="2496765" y="4601546"/>
            <a:ext cx="1635382" cy="1136675"/>
          </a:xfrm>
          <a:prstGeom prst="rect">
            <a:avLst/>
          </a:prstGeom>
          <a:noFill/>
        </p:spPr>
        <p:txBody>
          <a:bodyPr wrap="square" lIns="0" tIns="0" rIns="0" bIns="0" rtlCol="0">
            <a:noAutofit/>
          </a:bodyPr>
          <a:lstStyle/>
          <a:p>
            <a:pPr lvl="0" algn="ctr">
              <a:buClr>
                <a:schemeClr val="bg2"/>
              </a:buClr>
            </a:pPr>
            <a:r>
              <a:rPr lang="es-ES" altLang="ko-KR" sz="1200" dirty="0">
                <a:solidFill>
                  <a:schemeClr val="bg1">
                    <a:lumMod val="50000"/>
                  </a:schemeClr>
                </a:solidFill>
                <a:latin typeface="Poppins Light" pitchFamily="2" charset="77"/>
                <a:cs typeface="Poppins Light" pitchFamily="2" charset="77"/>
              </a:rPr>
              <a:t>La industria nacional de chips está formado en su mayoría por </a:t>
            </a:r>
            <a:r>
              <a:rPr lang="es-ES" altLang="ko-KR" sz="1200" b="1" dirty="0">
                <a:solidFill>
                  <a:schemeClr val="bg1">
                    <a:lumMod val="50000"/>
                  </a:schemeClr>
                </a:solidFill>
                <a:latin typeface="Poppins Light" pitchFamily="2" charset="77"/>
                <a:cs typeface="Poppins Light" pitchFamily="2" charset="77"/>
              </a:rPr>
              <a:t>pymes.</a:t>
            </a:r>
            <a:r>
              <a:rPr lang="es-ES" altLang="ko-KR" sz="1200" dirty="0">
                <a:solidFill>
                  <a:schemeClr val="bg1">
                    <a:lumMod val="50000"/>
                  </a:schemeClr>
                </a:solidFill>
                <a:latin typeface="Poppins Light" pitchFamily="2" charset="77"/>
                <a:cs typeface="Poppins Light" pitchFamily="2" charset="77"/>
              </a:rPr>
              <a:t> Por lo que resulta esencial </a:t>
            </a:r>
            <a:r>
              <a:rPr lang="es-ES" altLang="ko-KR" sz="1200" b="1" dirty="0">
                <a:solidFill>
                  <a:schemeClr val="bg1">
                    <a:lumMod val="50000"/>
                  </a:schemeClr>
                </a:solidFill>
                <a:latin typeface="Poppins Light" pitchFamily="2" charset="77"/>
                <a:cs typeface="Poppins Light" pitchFamily="2" charset="77"/>
              </a:rPr>
              <a:t>afianzar su posición </a:t>
            </a:r>
            <a:r>
              <a:rPr lang="es-ES" altLang="ko-KR" sz="1200" dirty="0">
                <a:solidFill>
                  <a:schemeClr val="bg1">
                    <a:lumMod val="50000"/>
                  </a:schemeClr>
                </a:solidFill>
                <a:latin typeface="Poppins Light" pitchFamily="2" charset="77"/>
                <a:cs typeface="Poppins Light" pitchFamily="2" charset="77"/>
              </a:rPr>
              <a:t>en el mercado nacional y europeo.</a:t>
            </a:r>
          </a:p>
        </p:txBody>
      </p:sp>
      <p:sp>
        <p:nvSpPr>
          <p:cNvPr id="32" name="타원 123">
            <a:extLst>
              <a:ext uri="{FF2B5EF4-FFF2-40B4-BE49-F238E27FC236}">
                <a16:creationId xmlns:a16="http://schemas.microsoft.com/office/drawing/2014/main" id="{000128FE-E8D3-4786-DA1F-7536F1558373}"/>
              </a:ext>
            </a:extLst>
          </p:cNvPr>
          <p:cNvSpPr/>
          <p:nvPr/>
        </p:nvSpPr>
        <p:spPr>
          <a:xfrm>
            <a:off x="2806118" y="3166901"/>
            <a:ext cx="1016677" cy="1016677"/>
          </a:xfrm>
          <a:prstGeom prst="ellipse">
            <a:avLst/>
          </a:prstGeom>
          <a:solidFill>
            <a:schemeClr val="bg1">
              <a:lumMod val="75000"/>
            </a:schemeClr>
          </a:solidFill>
          <a:ln w="76200">
            <a:noFill/>
          </a:ln>
          <a:effectLst>
            <a:outerShdw dist="127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endParaRPr lang="ko-KR" altLang="en-US" sz="9333">
              <a:solidFill>
                <a:srgbClr val="E9DC54"/>
              </a:solidFill>
              <a:latin typeface="Open Sans" panose="020B0606030504020204" pitchFamily="34" charset="0"/>
              <a:ea typeface="Roboto Light" pitchFamily="2" charset="0"/>
              <a:cs typeface="Open Sans" panose="020B0606030504020204" pitchFamily="34" charset="0"/>
            </a:endParaRPr>
          </a:p>
        </p:txBody>
      </p:sp>
      <p:sp>
        <p:nvSpPr>
          <p:cNvPr id="33" name="CuadroTexto 32">
            <a:extLst>
              <a:ext uri="{FF2B5EF4-FFF2-40B4-BE49-F238E27FC236}">
                <a16:creationId xmlns:a16="http://schemas.microsoft.com/office/drawing/2014/main" id="{1188A9E5-7DDA-4067-8FAF-3DBBB14B1082}"/>
              </a:ext>
            </a:extLst>
          </p:cNvPr>
          <p:cNvSpPr txBox="1"/>
          <p:nvPr/>
        </p:nvSpPr>
        <p:spPr>
          <a:xfrm>
            <a:off x="3137920" y="3298088"/>
            <a:ext cx="353073" cy="731354"/>
          </a:xfrm>
          <a:prstGeom prst="rect">
            <a:avLst/>
          </a:prstGeom>
          <a:noFill/>
        </p:spPr>
        <p:txBody>
          <a:bodyPr wrap="square" anchor="ctr" anchorCtr="0">
            <a:spAutoFit/>
          </a:bodyPr>
          <a:lstStyle/>
          <a:p>
            <a:pPr marL="0" marR="0" lvl="0" indent="0" algn="ctr" defTabSz="2438430" eaLnBrk="1" fontAlgn="auto" latinLnBrk="1" hangingPunct="1">
              <a:lnSpc>
                <a:spcPts val="5333"/>
              </a:lnSpc>
              <a:spcBef>
                <a:spcPts val="0"/>
              </a:spcBef>
              <a:spcAft>
                <a:spcPts val="0"/>
              </a:spcAft>
              <a:buClrTx/>
              <a:buSzTx/>
              <a:buFontTx/>
              <a:buNone/>
              <a:tabLst/>
              <a:defRPr/>
            </a:pPr>
            <a:r>
              <a:rPr kumimoji="0" lang="en-US" altLang="ko-KR" sz="3600" i="0" u="none" strike="noStrike" cap="none" spc="0" normalizeH="0" baseline="0" noProof="0" dirty="0">
                <a:ln>
                  <a:noFill/>
                </a:ln>
                <a:solidFill>
                  <a:srgbClr val="405888"/>
                </a:solidFill>
                <a:effectLst/>
                <a:uLnTx/>
                <a:uFillTx/>
                <a:latin typeface="Poppins Black" panose="00000A00000000000000" pitchFamily="2" charset="0"/>
                <a:ea typeface="Roboto Condensed Light"/>
                <a:cs typeface="Poppins Black" panose="00000A00000000000000" pitchFamily="2" charset="0"/>
              </a:rPr>
              <a:t>2</a:t>
            </a:r>
            <a:endParaRPr kumimoji="0" lang="ko-KR" altLang="en-US" sz="3600" b="0" i="0" u="none" strike="noStrike" kern="1200" cap="none" spc="0" normalizeH="0" baseline="0" noProof="0" dirty="0">
              <a:ln>
                <a:noFill/>
              </a:ln>
              <a:solidFill>
                <a:srgbClr val="405888"/>
              </a:solidFill>
              <a:effectLst/>
              <a:uLnTx/>
              <a:uFillTx/>
              <a:latin typeface="Poppins Black" panose="00000A00000000000000" pitchFamily="2" charset="0"/>
              <a:cs typeface="Poppins Black" panose="00000A00000000000000" pitchFamily="2" charset="0"/>
            </a:endParaRPr>
          </a:p>
        </p:txBody>
      </p:sp>
      <p:sp>
        <p:nvSpPr>
          <p:cNvPr id="38" name="TextBox 110">
            <a:extLst>
              <a:ext uri="{FF2B5EF4-FFF2-40B4-BE49-F238E27FC236}">
                <a16:creationId xmlns:a16="http://schemas.microsoft.com/office/drawing/2014/main" id="{3B16AC67-4845-ACB1-A78F-CCFE9DBB59D2}"/>
              </a:ext>
            </a:extLst>
          </p:cNvPr>
          <p:cNvSpPr txBox="1"/>
          <p:nvPr/>
        </p:nvSpPr>
        <p:spPr>
          <a:xfrm>
            <a:off x="2786734" y="2728476"/>
            <a:ext cx="1055445" cy="261613"/>
          </a:xfrm>
          <a:prstGeom prst="rect">
            <a:avLst/>
          </a:prstGeom>
          <a:noFill/>
        </p:spPr>
        <p:txBody>
          <a:bodyPr wrap="square" lIns="0" tIns="0" rIns="0" bIns="0" rtlCol="0">
            <a:noAutofit/>
          </a:bodyPr>
          <a:lstStyle/>
          <a:p>
            <a:pPr lvl="0" algn="ctr">
              <a:buClr>
                <a:schemeClr val="bg2"/>
              </a:buClr>
            </a:pPr>
            <a:r>
              <a:rPr lang="es-ES" altLang="ko-KR" sz="1400" b="1" dirty="0">
                <a:solidFill>
                  <a:schemeClr val="tx1">
                    <a:lumMod val="75000"/>
                    <a:lumOff val="25000"/>
                  </a:schemeClr>
                </a:solidFill>
                <a:latin typeface="Poppins Light" pitchFamily="2" charset="77"/>
                <a:cs typeface="Poppins Light" pitchFamily="2" charset="77"/>
              </a:rPr>
              <a:t>PYMES</a:t>
            </a:r>
          </a:p>
        </p:txBody>
      </p:sp>
      <p:sp>
        <p:nvSpPr>
          <p:cNvPr id="49" name="오른쪽 화살표 21">
            <a:extLst>
              <a:ext uri="{FF2B5EF4-FFF2-40B4-BE49-F238E27FC236}">
                <a16:creationId xmlns:a16="http://schemas.microsoft.com/office/drawing/2014/main" id="{46FBCC90-936D-3EDB-AF4D-2415CB4B1D79}"/>
              </a:ext>
            </a:extLst>
          </p:cNvPr>
          <p:cNvSpPr/>
          <p:nvPr/>
        </p:nvSpPr>
        <p:spPr>
          <a:xfrm rot="5400000">
            <a:off x="5377811" y="4104826"/>
            <a:ext cx="363347" cy="386775"/>
          </a:xfrm>
          <a:prstGeom prst="rightArrow">
            <a:avLst>
              <a:gd name="adj1" fmla="val 50000"/>
              <a:gd name="adj2" fmla="val 60784"/>
            </a:avLst>
          </a:prstGeom>
          <a:solidFill>
            <a:schemeClr val="accent4">
              <a:lumMod val="75000"/>
              <a:alpha val="71000"/>
            </a:schemeClr>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438430" latinLnBrk="1">
              <a:spcAft>
                <a:spcPts val="800"/>
              </a:spcAft>
            </a:pPr>
            <a:endParaRPr lang="ko-KR" altLang="en-US" sz="3200">
              <a:gradFill>
                <a:gsLst>
                  <a:gs pos="0">
                    <a:prstClr val="white"/>
                  </a:gs>
                  <a:gs pos="100000">
                    <a:prstClr val="white"/>
                  </a:gs>
                </a:gsLst>
                <a:lin ang="5400000" scaled="0"/>
              </a:gradFill>
              <a:latin typeface="Bebas Neue" pitchFamily="34" charset="0"/>
              <a:ea typeface="+mj-ea"/>
            </a:endParaRPr>
          </a:p>
        </p:txBody>
      </p:sp>
      <p:sp>
        <p:nvSpPr>
          <p:cNvPr id="34" name="TextBox 110">
            <a:extLst>
              <a:ext uri="{FF2B5EF4-FFF2-40B4-BE49-F238E27FC236}">
                <a16:creationId xmlns:a16="http://schemas.microsoft.com/office/drawing/2014/main" id="{990FA6B9-CF56-004F-8136-EB624D4BDDCB}"/>
              </a:ext>
            </a:extLst>
          </p:cNvPr>
          <p:cNvSpPr txBox="1"/>
          <p:nvPr/>
        </p:nvSpPr>
        <p:spPr>
          <a:xfrm>
            <a:off x="4636179" y="4601546"/>
            <a:ext cx="1846611" cy="1136675"/>
          </a:xfrm>
          <a:prstGeom prst="rect">
            <a:avLst/>
          </a:prstGeom>
          <a:noFill/>
        </p:spPr>
        <p:txBody>
          <a:bodyPr wrap="square" lIns="0" tIns="0" rIns="0" bIns="0" rtlCol="0">
            <a:noAutofit/>
          </a:bodyPr>
          <a:lstStyle/>
          <a:p>
            <a:pPr lvl="0" algn="ctr">
              <a:buClr>
                <a:schemeClr val="bg2"/>
              </a:buClr>
            </a:pPr>
            <a:r>
              <a:rPr lang="es-ES" altLang="ko-KR" sz="1200" dirty="0">
                <a:solidFill>
                  <a:schemeClr val="bg1">
                    <a:lumMod val="50000"/>
                  </a:schemeClr>
                </a:solidFill>
                <a:latin typeface="Poppins Light" pitchFamily="2" charset="77"/>
                <a:cs typeface="Poppins Light" pitchFamily="2" charset="77"/>
              </a:rPr>
              <a:t>Las grandes empresas son </a:t>
            </a:r>
            <a:r>
              <a:rPr lang="es-ES" altLang="ko-KR" sz="1200" b="1" dirty="0">
                <a:solidFill>
                  <a:schemeClr val="bg1">
                    <a:lumMod val="50000"/>
                  </a:schemeClr>
                </a:solidFill>
                <a:latin typeface="Poppins Light" pitchFamily="2" charset="77"/>
                <a:cs typeface="Poppins Light" pitchFamily="2" charset="77"/>
              </a:rPr>
              <a:t>socios tractores, </a:t>
            </a:r>
            <a:r>
              <a:rPr lang="es-ES" altLang="ko-KR" sz="1200" dirty="0">
                <a:solidFill>
                  <a:schemeClr val="bg1">
                    <a:lumMod val="50000"/>
                  </a:schemeClr>
                </a:solidFill>
                <a:latin typeface="Poppins Light" pitchFamily="2" charset="77"/>
                <a:cs typeface="Poppins Light" pitchFamily="2" charset="77"/>
              </a:rPr>
              <a:t>que otorgan una visión a alto nivel y generan grandes proyectos capaces de </a:t>
            </a:r>
            <a:r>
              <a:rPr lang="es-ES" altLang="ko-KR" sz="1200" b="1" dirty="0">
                <a:solidFill>
                  <a:schemeClr val="bg1">
                    <a:lumMod val="50000"/>
                  </a:schemeClr>
                </a:solidFill>
                <a:latin typeface="Poppins Light" pitchFamily="2" charset="77"/>
                <a:cs typeface="Poppins Light" pitchFamily="2" charset="77"/>
              </a:rPr>
              <a:t>movilizar a toda la industria</a:t>
            </a:r>
            <a:r>
              <a:rPr lang="es-ES" altLang="ko-KR" sz="1200" dirty="0">
                <a:solidFill>
                  <a:schemeClr val="bg1">
                    <a:lumMod val="50000"/>
                  </a:schemeClr>
                </a:solidFill>
                <a:latin typeface="Poppins Light" pitchFamily="2" charset="77"/>
                <a:cs typeface="Poppins Light" pitchFamily="2" charset="77"/>
              </a:rPr>
              <a:t>.</a:t>
            </a:r>
          </a:p>
        </p:txBody>
      </p:sp>
      <p:sp>
        <p:nvSpPr>
          <p:cNvPr id="36" name="타원 123">
            <a:extLst>
              <a:ext uri="{FF2B5EF4-FFF2-40B4-BE49-F238E27FC236}">
                <a16:creationId xmlns:a16="http://schemas.microsoft.com/office/drawing/2014/main" id="{7195E1F3-249F-A4ED-76FB-73C4F517DBBA}"/>
              </a:ext>
            </a:extLst>
          </p:cNvPr>
          <p:cNvSpPr/>
          <p:nvPr/>
        </p:nvSpPr>
        <p:spPr>
          <a:xfrm>
            <a:off x="5051146" y="3166901"/>
            <a:ext cx="1016677" cy="1016677"/>
          </a:xfrm>
          <a:prstGeom prst="ellipse">
            <a:avLst/>
          </a:prstGeom>
          <a:solidFill>
            <a:schemeClr val="bg1">
              <a:lumMod val="75000"/>
            </a:schemeClr>
          </a:solidFill>
          <a:ln w="76200">
            <a:noFill/>
          </a:ln>
          <a:effectLst>
            <a:outerShdw dist="127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endParaRPr lang="ko-KR" altLang="en-US" sz="9333">
              <a:solidFill>
                <a:srgbClr val="E9DC54"/>
              </a:solidFill>
              <a:latin typeface="Open Sans" panose="020B0606030504020204" pitchFamily="34" charset="0"/>
              <a:ea typeface="Roboto Light" pitchFamily="2" charset="0"/>
              <a:cs typeface="Open Sans" panose="020B0606030504020204" pitchFamily="34" charset="0"/>
            </a:endParaRPr>
          </a:p>
        </p:txBody>
      </p:sp>
      <p:sp>
        <p:nvSpPr>
          <p:cNvPr id="37" name="CuadroTexto 36">
            <a:extLst>
              <a:ext uri="{FF2B5EF4-FFF2-40B4-BE49-F238E27FC236}">
                <a16:creationId xmlns:a16="http://schemas.microsoft.com/office/drawing/2014/main" id="{EEA246E0-16C2-9BB3-9EBF-8B17491FBE16}"/>
              </a:ext>
            </a:extLst>
          </p:cNvPr>
          <p:cNvSpPr txBox="1"/>
          <p:nvPr/>
        </p:nvSpPr>
        <p:spPr>
          <a:xfrm>
            <a:off x="5382948" y="3298088"/>
            <a:ext cx="353073" cy="731354"/>
          </a:xfrm>
          <a:prstGeom prst="rect">
            <a:avLst/>
          </a:prstGeom>
          <a:noFill/>
        </p:spPr>
        <p:txBody>
          <a:bodyPr wrap="square" anchor="ctr" anchorCtr="0">
            <a:spAutoFit/>
          </a:bodyPr>
          <a:lstStyle/>
          <a:p>
            <a:pPr marL="0" marR="0" lvl="0" indent="0" algn="ctr" defTabSz="2438430" eaLnBrk="1" fontAlgn="auto" latinLnBrk="1" hangingPunct="1">
              <a:lnSpc>
                <a:spcPts val="5333"/>
              </a:lnSpc>
              <a:spcBef>
                <a:spcPts val="0"/>
              </a:spcBef>
              <a:spcAft>
                <a:spcPts val="0"/>
              </a:spcAft>
              <a:buClrTx/>
              <a:buSzTx/>
              <a:buFontTx/>
              <a:buNone/>
              <a:tabLst/>
              <a:defRPr/>
            </a:pPr>
            <a:r>
              <a:rPr kumimoji="0" lang="en-US" altLang="ko-KR" sz="3600" i="0" u="none" strike="noStrike" cap="none" spc="0" normalizeH="0" baseline="0" noProof="0" dirty="0">
                <a:ln>
                  <a:noFill/>
                </a:ln>
                <a:solidFill>
                  <a:srgbClr val="405888"/>
                </a:solidFill>
                <a:effectLst/>
                <a:uLnTx/>
                <a:uFillTx/>
                <a:latin typeface="Poppins Black" panose="00000A00000000000000" pitchFamily="2" charset="0"/>
                <a:ea typeface="Roboto Condensed Light"/>
                <a:cs typeface="Poppins Black" panose="00000A00000000000000" pitchFamily="2" charset="0"/>
              </a:rPr>
              <a:t>3</a:t>
            </a:r>
            <a:endParaRPr kumimoji="0" lang="ko-KR" altLang="en-US" sz="3600" b="0" i="0" u="none" strike="noStrike" kern="1200" cap="none" spc="0" normalizeH="0" baseline="0" noProof="0" dirty="0">
              <a:ln>
                <a:noFill/>
              </a:ln>
              <a:solidFill>
                <a:srgbClr val="405888"/>
              </a:solidFill>
              <a:effectLst/>
              <a:uLnTx/>
              <a:uFillTx/>
              <a:latin typeface="Poppins Black" panose="00000A00000000000000" pitchFamily="2" charset="0"/>
              <a:cs typeface="Poppins Black" panose="00000A00000000000000" pitchFamily="2" charset="0"/>
            </a:endParaRPr>
          </a:p>
        </p:txBody>
      </p:sp>
      <p:sp>
        <p:nvSpPr>
          <p:cNvPr id="39" name="TextBox 110">
            <a:extLst>
              <a:ext uri="{FF2B5EF4-FFF2-40B4-BE49-F238E27FC236}">
                <a16:creationId xmlns:a16="http://schemas.microsoft.com/office/drawing/2014/main" id="{43CD94C5-2551-FACC-F41D-33E9B8575259}"/>
              </a:ext>
            </a:extLst>
          </p:cNvPr>
          <p:cNvSpPr txBox="1"/>
          <p:nvPr/>
        </p:nvSpPr>
        <p:spPr>
          <a:xfrm>
            <a:off x="4438034" y="2735913"/>
            <a:ext cx="2242900" cy="276554"/>
          </a:xfrm>
          <a:prstGeom prst="rect">
            <a:avLst/>
          </a:prstGeom>
          <a:noFill/>
        </p:spPr>
        <p:txBody>
          <a:bodyPr wrap="square" lIns="0" tIns="0" rIns="0" bIns="0" rtlCol="0">
            <a:noAutofit/>
          </a:bodyPr>
          <a:lstStyle/>
          <a:p>
            <a:pPr lvl="0" algn="ctr">
              <a:buClr>
                <a:schemeClr val="bg2"/>
              </a:buClr>
            </a:pPr>
            <a:r>
              <a:rPr lang="es-ES" altLang="ko-KR" sz="1400" b="1" dirty="0">
                <a:solidFill>
                  <a:schemeClr val="tx1">
                    <a:lumMod val="75000"/>
                    <a:lumOff val="25000"/>
                  </a:schemeClr>
                </a:solidFill>
                <a:latin typeface="Poppins Light" pitchFamily="2" charset="77"/>
                <a:cs typeface="Poppins Light" pitchFamily="2" charset="77"/>
              </a:rPr>
              <a:t>MULTINACIONALES</a:t>
            </a:r>
          </a:p>
        </p:txBody>
      </p:sp>
      <p:sp>
        <p:nvSpPr>
          <p:cNvPr id="50" name="오른쪽 화살표 21">
            <a:extLst>
              <a:ext uri="{FF2B5EF4-FFF2-40B4-BE49-F238E27FC236}">
                <a16:creationId xmlns:a16="http://schemas.microsoft.com/office/drawing/2014/main" id="{082CC88B-D391-0C09-7875-19A49E56C14B}"/>
              </a:ext>
            </a:extLst>
          </p:cNvPr>
          <p:cNvSpPr/>
          <p:nvPr/>
        </p:nvSpPr>
        <p:spPr>
          <a:xfrm rot="5400000">
            <a:off x="7812297" y="4104826"/>
            <a:ext cx="363347" cy="386775"/>
          </a:xfrm>
          <a:prstGeom prst="rightArrow">
            <a:avLst>
              <a:gd name="adj1" fmla="val 50000"/>
              <a:gd name="adj2" fmla="val 60784"/>
            </a:avLst>
          </a:prstGeom>
          <a:solidFill>
            <a:schemeClr val="accent4">
              <a:lumMod val="75000"/>
              <a:alpha val="71000"/>
            </a:schemeClr>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438430" latinLnBrk="1">
              <a:spcAft>
                <a:spcPts val="800"/>
              </a:spcAft>
            </a:pPr>
            <a:endParaRPr lang="ko-KR" altLang="en-US" sz="3200">
              <a:gradFill>
                <a:gsLst>
                  <a:gs pos="0">
                    <a:prstClr val="white"/>
                  </a:gs>
                  <a:gs pos="100000">
                    <a:prstClr val="white"/>
                  </a:gs>
                </a:gsLst>
                <a:lin ang="5400000" scaled="0"/>
              </a:gradFill>
              <a:latin typeface="Bebas Neue" pitchFamily="34" charset="0"/>
              <a:ea typeface="+mj-ea"/>
            </a:endParaRPr>
          </a:p>
        </p:txBody>
      </p:sp>
      <p:sp>
        <p:nvSpPr>
          <p:cNvPr id="35" name="TextBox 110">
            <a:extLst>
              <a:ext uri="{FF2B5EF4-FFF2-40B4-BE49-F238E27FC236}">
                <a16:creationId xmlns:a16="http://schemas.microsoft.com/office/drawing/2014/main" id="{662A3867-AC42-6BF1-4234-65289FE9DF9A}"/>
              </a:ext>
            </a:extLst>
          </p:cNvPr>
          <p:cNvSpPr txBox="1"/>
          <p:nvPr/>
        </p:nvSpPr>
        <p:spPr>
          <a:xfrm>
            <a:off x="7154139" y="4601546"/>
            <a:ext cx="1679664" cy="1532554"/>
          </a:xfrm>
          <a:prstGeom prst="rect">
            <a:avLst/>
          </a:prstGeom>
          <a:noFill/>
        </p:spPr>
        <p:txBody>
          <a:bodyPr wrap="square" lIns="0" tIns="0" rIns="0" bIns="0" rtlCol="0" anchor="t">
            <a:noAutofit/>
          </a:bodyPr>
          <a:lstStyle/>
          <a:p>
            <a:pPr algn="ctr">
              <a:buClr>
                <a:schemeClr val="bg2"/>
              </a:buClr>
            </a:pPr>
            <a:r>
              <a:rPr lang="es-ES" altLang="ko-KR" sz="1200" dirty="0">
                <a:solidFill>
                  <a:schemeClr val="bg1">
                    <a:lumMod val="50000"/>
                  </a:schemeClr>
                </a:solidFill>
                <a:latin typeface="Poppins Light"/>
                <a:ea typeface="맑은 고딕"/>
                <a:cs typeface="Poppins Light"/>
              </a:rPr>
              <a:t>En AESEMI, aquellos expertos que quieran, pueden </a:t>
            </a:r>
            <a:r>
              <a:rPr lang="es-ES" altLang="ko-KR" sz="1200" b="1" dirty="0">
                <a:solidFill>
                  <a:schemeClr val="bg1">
                    <a:lumMod val="50000"/>
                  </a:schemeClr>
                </a:solidFill>
                <a:latin typeface="Poppins Light"/>
                <a:ea typeface="맑은 고딕"/>
                <a:cs typeface="Poppins Light"/>
              </a:rPr>
              <a:t>participar en grupos de trabajo </a:t>
            </a:r>
            <a:r>
              <a:rPr lang="es-ES" altLang="ko-KR" sz="1200" dirty="0">
                <a:solidFill>
                  <a:schemeClr val="bg1">
                    <a:lumMod val="50000"/>
                  </a:schemeClr>
                </a:solidFill>
                <a:latin typeface="Poppins Light"/>
                <a:ea typeface="맑은 고딕"/>
                <a:cs typeface="Poppins Light"/>
              </a:rPr>
              <a:t>a título individual siempre que demuestren interés y experiencia en la industria</a:t>
            </a:r>
            <a:endParaRPr lang="es-ES" altLang="ko-KR" sz="1200" dirty="0">
              <a:solidFill>
                <a:schemeClr val="bg1">
                  <a:lumMod val="50000"/>
                </a:schemeClr>
              </a:solidFill>
              <a:latin typeface="Poppins Light" pitchFamily="2" charset="77"/>
              <a:ea typeface="맑은 고딕"/>
              <a:cs typeface="Poppins Light" pitchFamily="2" charset="77"/>
            </a:endParaRPr>
          </a:p>
        </p:txBody>
      </p:sp>
      <p:sp>
        <p:nvSpPr>
          <p:cNvPr id="40" name="타원 123">
            <a:extLst>
              <a:ext uri="{FF2B5EF4-FFF2-40B4-BE49-F238E27FC236}">
                <a16:creationId xmlns:a16="http://schemas.microsoft.com/office/drawing/2014/main" id="{57708131-3C95-D1E6-BF7A-829FF0119D46}"/>
              </a:ext>
            </a:extLst>
          </p:cNvPr>
          <p:cNvSpPr/>
          <p:nvPr/>
        </p:nvSpPr>
        <p:spPr>
          <a:xfrm>
            <a:off x="7485633" y="3166901"/>
            <a:ext cx="1016677" cy="1016677"/>
          </a:xfrm>
          <a:prstGeom prst="ellipse">
            <a:avLst/>
          </a:prstGeom>
          <a:solidFill>
            <a:schemeClr val="bg1">
              <a:lumMod val="75000"/>
            </a:schemeClr>
          </a:solidFill>
          <a:ln w="76200">
            <a:noFill/>
          </a:ln>
          <a:effectLst>
            <a:outerShdw dist="127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endParaRPr lang="ko-KR" altLang="en-US" sz="9333">
              <a:solidFill>
                <a:srgbClr val="E9DC54"/>
              </a:solidFill>
              <a:latin typeface="Open Sans" panose="020B0606030504020204" pitchFamily="34" charset="0"/>
              <a:ea typeface="Roboto Light" pitchFamily="2" charset="0"/>
              <a:cs typeface="Open Sans" panose="020B0606030504020204" pitchFamily="34" charset="0"/>
            </a:endParaRPr>
          </a:p>
        </p:txBody>
      </p:sp>
      <p:sp>
        <p:nvSpPr>
          <p:cNvPr id="41" name="CuadroTexto 40">
            <a:extLst>
              <a:ext uri="{FF2B5EF4-FFF2-40B4-BE49-F238E27FC236}">
                <a16:creationId xmlns:a16="http://schemas.microsoft.com/office/drawing/2014/main" id="{42521638-08BD-18AC-52DA-0EE98C5C90DB}"/>
              </a:ext>
            </a:extLst>
          </p:cNvPr>
          <p:cNvSpPr txBox="1"/>
          <p:nvPr/>
        </p:nvSpPr>
        <p:spPr>
          <a:xfrm>
            <a:off x="7817435" y="3298088"/>
            <a:ext cx="353073" cy="731354"/>
          </a:xfrm>
          <a:prstGeom prst="rect">
            <a:avLst/>
          </a:prstGeom>
          <a:noFill/>
        </p:spPr>
        <p:txBody>
          <a:bodyPr wrap="square" anchor="ctr" anchorCtr="0">
            <a:spAutoFit/>
          </a:bodyPr>
          <a:lstStyle/>
          <a:p>
            <a:pPr marL="0" marR="0" lvl="0" indent="0" algn="ctr" defTabSz="2438430" eaLnBrk="1" fontAlgn="auto" latinLnBrk="1" hangingPunct="1">
              <a:lnSpc>
                <a:spcPts val="5333"/>
              </a:lnSpc>
              <a:spcBef>
                <a:spcPts val="0"/>
              </a:spcBef>
              <a:spcAft>
                <a:spcPts val="0"/>
              </a:spcAft>
              <a:buClrTx/>
              <a:buSzTx/>
              <a:buFontTx/>
              <a:buNone/>
              <a:tabLst/>
              <a:defRPr/>
            </a:pPr>
            <a:r>
              <a:rPr lang="en-US" altLang="ko-KR" sz="3600" b="0" kern="1200" dirty="0">
                <a:solidFill>
                  <a:srgbClr val="405888"/>
                </a:solidFill>
                <a:latin typeface="Poppins Black" panose="00000A00000000000000" pitchFamily="2" charset="0"/>
                <a:ea typeface="Roboto Condensed Light"/>
                <a:cs typeface="Poppins Black" panose="00000A00000000000000" pitchFamily="2" charset="0"/>
              </a:rPr>
              <a:t>4</a:t>
            </a:r>
            <a:endParaRPr kumimoji="0" lang="ko-KR" altLang="en-US" sz="3600" b="0" i="0" u="none" strike="noStrike" kern="1200" cap="none" spc="0" normalizeH="0" baseline="0" noProof="0" dirty="0">
              <a:ln>
                <a:noFill/>
              </a:ln>
              <a:solidFill>
                <a:srgbClr val="405888"/>
              </a:solidFill>
              <a:effectLst/>
              <a:uLnTx/>
              <a:uFillTx/>
              <a:latin typeface="Poppins Black" panose="00000A00000000000000" pitchFamily="2" charset="0"/>
              <a:cs typeface="Poppins Black" panose="00000A00000000000000" pitchFamily="2" charset="0"/>
            </a:endParaRPr>
          </a:p>
        </p:txBody>
      </p:sp>
      <p:sp>
        <p:nvSpPr>
          <p:cNvPr id="44" name="TextBox 110">
            <a:extLst>
              <a:ext uri="{FF2B5EF4-FFF2-40B4-BE49-F238E27FC236}">
                <a16:creationId xmlns:a16="http://schemas.microsoft.com/office/drawing/2014/main" id="{20BDC707-8930-AA4F-E33C-544959A4F735}"/>
              </a:ext>
            </a:extLst>
          </p:cNvPr>
          <p:cNvSpPr txBox="1"/>
          <p:nvPr/>
        </p:nvSpPr>
        <p:spPr>
          <a:xfrm>
            <a:off x="6961009" y="2567305"/>
            <a:ext cx="2052014" cy="276554"/>
          </a:xfrm>
          <a:prstGeom prst="rect">
            <a:avLst/>
          </a:prstGeom>
          <a:noFill/>
        </p:spPr>
        <p:txBody>
          <a:bodyPr wrap="square" lIns="0" tIns="0" rIns="0" bIns="0" rtlCol="0" anchor="t">
            <a:noAutofit/>
          </a:bodyPr>
          <a:lstStyle/>
          <a:p>
            <a:pPr algn="ctr"/>
            <a:r>
              <a:rPr lang="es-ES" altLang="ko-KR" sz="1200" b="1" dirty="0">
                <a:solidFill>
                  <a:schemeClr val="tx1">
                    <a:lumMod val="75000"/>
                    <a:lumOff val="25000"/>
                  </a:schemeClr>
                </a:solidFill>
                <a:latin typeface="Poppins Light"/>
                <a:ea typeface="맑은 고딕"/>
                <a:cs typeface="Poppins Light"/>
              </a:rPr>
              <a:t>EXPERTOS A TÍTULO INDIVIDUAL</a:t>
            </a:r>
            <a:endParaRPr lang="es-ES" sz="1400" dirty="0">
              <a:solidFill>
                <a:schemeClr val="tx1">
                  <a:lumMod val="75000"/>
                  <a:lumOff val="25000"/>
                </a:schemeClr>
              </a:solidFill>
            </a:endParaRPr>
          </a:p>
        </p:txBody>
      </p:sp>
      <p:sp>
        <p:nvSpPr>
          <p:cNvPr id="51" name="오른쪽 화살표 21">
            <a:extLst>
              <a:ext uri="{FF2B5EF4-FFF2-40B4-BE49-F238E27FC236}">
                <a16:creationId xmlns:a16="http://schemas.microsoft.com/office/drawing/2014/main" id="{4BBC6D38-416E-FFC7-F541-DDB3AAC981AE}"/>
              </a:ext>
            </a:extLst>
          </p:cNvPr>
          <p:cNvSpPr/>
          <p:nvPr/>
        </p:nvSpPr>
        <p:spPr>
          <a:xfrm rot="5400000">
            <a:off x="10252786" y="4104826"/>
            <a:ext cx="363347" cy="386775"/>
          </a:xfrm>
          <a:prstGeom prst="rightArrow">
            <a:avLst>
              <a:gd name="adj1" fmla="val 50000"/>
              <a:gd name="adj2" fmla="val 60784"/>
            </a:avLst>
          </a:prstGeom>
          <a:solidFill>
            <a:schemeClr val="accent4">
              <a:lumMod val="75000"/>
              <a:alpha val="71000"/>
            </a:schemeClr>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438430" latinLnBrk="1">
              <a:spcAft>
                <a:spcPts val="800"/>
              </a:spcAft>
            </a:pPr>
            <a:endParaRPr lang="ko-KR" altLang="en-US" sz="3200">
              <a:gradFill>
                <a:gsLst>
                  <a:gs pos="0">
                    <a:prstClr val="white"/>
                  </a:gs>
                  <a:gs pos="100000">
                    <a:prstClr val="white"/>
                  </a:gs>
                </a:gsLst>
                <a:lin ang="5400000" scaled="0"/>
              </a:gradFill>
              <a:latin typeface="Bebas Neue" pitchFamily="34" charset="0"/>
              <a:ea typeface="+mj-ea"/>
            </a:endParaRPr>
          </a:p>
        </p:txBody>
      </p:sp>
      <p:sp>
        <p:nvSpPr>
          <p:cNvPr id="42" name="타원 123">
            <a:extLst>
              <a:ext uri="{FF2B5EF4-FFF2-40B4-BE49-F238E27FC236}">
                <a16:creationId xmlns:a16="http://schemas.microsoft.com/office/drawing/2014/main" id="{68099020-96EC-B859-A836-DABE03DBD031}"/>
              </a:ext>
            </a:extLst>
          </p:cNvPr>
          <p:cNvSpPr/>
          <p:nvPr/>
        </p:nvSpPr>
        <p:spPr>
          <a:xfrm>
            <a:off x="9926121" y="3166901"/>
            <a:ext cx="1016677" cy="1016677"/>
          </a:xfrm>
          <a:prstGeom prst="ellipse">
            <a:avLst/>
          </a:prstGeom>
          <a:solidFill>
            <a:schemeClr val="bg1">
              <a:lumMod val="75000"/>
            </a:schemeClr>
          </a:solidFill>
          <a:ln w="76200">
            <a:noFill/>
          </a:ln>
          <a:effectLst>
            <a:outerShdw dist="127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endParaRPr lang="ko-KR" altLang="en-US" sz="9333">
              <a:solidFill>
                <a:srgbClr val="E9DC54"/>
              </a:solidFill>
              <a:latin typeface="Open Sans" panose="020B0606030504020204" pitchFamily="34" charset="0"/>
              <a:ea typeface="Roboto Light" pitchFamily="2" charset="0"/>
              <a:cs typeface="Open Sans" panose="020B0606030504020204" pitchFamily="34" charset="0"/>
            </a:endParaRPr>
          </a:p>
        </p:txBody>
      </p:sp>
      <p:sp>
        <p:nvSpPr>
          <p:cNvPr id="43" name="CuadroTexto 42">
            <a:extLst>
              <a:ext uri="{FF2B5EF4-FFF2-40B4-BE49-F238E27FC236}">
                <a16:creationId xmlns:a16="http://schemas.microsoft.com/office/drawing/2014/main" id="{AC86EE61-5A6A-C935-435C-47E943E62E4C}"/>
              </a:ext>
            </a:extLst>
          </p:cNvPr>
          <p:cNvSpPr txBox="1"/>
          <p:nvPr/>
        </p:nvSpPr>
        <p:spPr>
          <a:xfrm>
            <a:off x="10257923" y="3298088"/>
            <a:ext cx="353073" cy="731354"/>
          </a:xfrm>
          <a:prstGeom prst="rect">
            <a:avLst/>
          </a:prstGeom>
          <a:noFill/>
        </p:spPr>
        <p:txBody>
          <a:bodyPr wrap="square" anchor="ctr" anchorCtr="0">
            <a:spAutoFit/>
          </a:bodyPr>
          <a:lstStyle/>
          <a:p>
            <a:pPr marL="0" marR="0" lvl="0" indent="0" algn="ctr" defTabSz="2438430" eaLnBrk="1" fontAlgn="auto" latinLnBrk="1" hangingPunct="1">
              <a:lnSpc>
                <a:spcPts val="5333"/>
              </a:lnSpc>
              <a:spcBef>
                <a:spcPts val="0"/>
              </a:spcBef>
              <a:spcAft>
                <a:spcPts val="0"/>
              </a:spcAft>
              <a:buClrTx/>
              <a:buSzTx/>
              <a:buFontTx/>
              <a:buNone/>
              <a:tabLst/>
              <a:defRPr/>
            </a:pPr>
            <a:r>
              <a:rPr lang="en-US" altLang="ko-KR" sz="3600" b="0" kern="1200" dirty="0">
                <a:solidFill>
                  <a:srgbClr val="405888"/>
                </a:solidFill>
                <a:latin typeface="Poppins Black" panose="00000A00000000000000" pitchFamily="2" charset="0"/>
                <a:ea typeface="Roboto Condensed Light"/>
                <a:cs typeface="Poppins Black" panose="00000A00000000000000" pitchFamily="2" charset="0"/>
              </a:rPr>
              <a:t>5</a:t>
            </a:r>
            <a:endParaRPr kumimoji="0" lang="ko-KR" altLang="en-US" sz="3600" b="0" i="0" u="none" strike="noStrike" kern="1200" cap="none" spc="0" normalizeH="0" baseline="0" noProof="0" dirty="0">
              <a:ln>
                <a:noFill/>
              </a:ln>
              <a:solidFill>
                <a:srgbClr val="405888"/>
              </a:solidFill>
              <a:effectLst/>
              <a:uLnTx/>
              <a:uFillTx/>
              <a:latin typeface="Poppins Black" panose="00000A00000000000000" pitchFamily="2" charset="0"/>
              <a:cs typeface="Poppins Black" panose="00000A00000000000000" pitchFamily="2" charset="0"/>
            </a:endParaRPr>
          </a:p>
        </p:txBody>
      </p:sp>
      <p:sp>
        <p:nvSpPr>
          <p:cNvPr id="45" name="TextBox 110">
            <a:extLst>
              <a:ext uri="{FF2B5EF4-FFF2-40B4-BE49-F238E27FC236}">
                <a16:creationId xmlns:a16="http://schemas.microsoft.com/office/drawing/2014/main" id="{0557739A-6E97-4069-895C-B2A22D040140}"/>
              </a:ext>
            </a:extLst>
          </p:cNvPr>
          <p:cNvSpPr txBox="1"/>
          <p:nvPr/>
        </p:nvSpPr>
        <p:spPr>
          <a:xfrm>
            <a:off x="9461562" y="2409033"/>
            <a:ext cx="2052014" cy="390433"/>
          </a:xfrm>
          <a:prstGeom prst="rect">
            <a:avLst/>
          </a:prstGeom>
          <a:noFill/>
        </p:spPr>
        <p:txBody>
          <a:bodyPr wrap="square" lIns="0" tIns="0" rIns="0" bIns="0" rtlCol="0">
            <a:noAutofit/>
          </a:bodyPr>
          <a:lstStyle/>
          <a:p>
            <a:pPr lvl="0" algn="ctr">
              <a:buClr>
                <a:schemeClr val="bg2"/>
              </a:buClr>
            </a:pPr>
            <a:r>
              <a:rPr lang="es-ES" altLang="ko-KR" sz="1200" b="1" dirty="0">
                <a:solidFill>
                  <a:schemeClr val="tx1">
                    <a:lumMod val="75000"/>
                    <a:lumOff val="25000"/>
                  </a:schemeClr>
                </a:solidFill>
                <a:latin typeface="Poppins Light" pitchFamily="2" charset="77"/>
                <a:cs typeface="Poppins Light" pitchFamily="2" charset="77"/>
              </a:rPr>
              <a:t>UNIVERSIDADES / CENTROS DE INVESTIGACIÓN PÚBLICOS Y PRIVADOS</a:t>
            </a:r>
          </a:p>
        </p:txBody>
      </p:sp>
      <p:sp>
        <p:nvSpPr>
          <p:cNvPr id="46" name="TextBox 110">
            <a:extLst>
              <a:ext uri="{FF2B5EF4-FFF2-40B4-BE49-F238E27FC236}">
                <a16:creationId xmlns:a16="http://schemas.microsoft.com/office/drawing/2014/main" id="{1F6633F5-49C7-B98A-ED4E-7971C2FC52C7}"/>
              </a:ext>
            </a:extLst>
          </p:cNvPr>
          <p:cNvSpPr txBox="1"/>
          <p:nvPr/>
        </p:nvSpPr>
        <p:spPr>
          <a:xfrm>
            <a:off x="9511154" y="4601546"/>
            <a:ext cx="1846611" cy="1136675"/>
          </a:xfrm>
          <a:prstGeom prst="rect">
            <a:avLst/>
          </a:prstGeom>
          <a:noFill/>
        </p:spPr>
        <p:txBody>
          <a:bodyPr wrap="square" lIns="0" tIns="0" rIns="0" bIns="0" rtlCol="0">
            <a:noAutofit/>
          </a:bodyPr>
          <a:lstStyle/>
          <a:p>
            <a:pPr lvl="0" algn="ctr">
              <a:buClr>
                <a:schemeClr val="bg2"/>
              </a:buClr>
            </a:pPr>
            <a:r>
              <a:rPr lang="es-ES" altLang="ko-KR" sz="1200" dirty="0">
                <a:solidFill>
                  <a:schemeClr val="bg1">
                    <a:lumMod val="50000"/>
                  </a:schemeClr>
                </a:solidFill>
                <a:latin typeface="Poppins Light" pitchFamily="2" charset="77"/>
                <a:cs typeface="Poppins Light" pitchFamily="2" charset="77"/>
              </a:rPr>
              <a:t>También pueden ser miembros de AESEMI los Centros de Investigación, Institutos o Departamentos de las Universidades que se dediquen principalmente a los semiconductores</a:t>
            </a:r>
          </a:p>
        </p:txBody>
      </p:sp>
    </p:spTree>
    <p:extLst>
      <p:ext uri="{BB962C8B-B14F-4D97-AF65-F5344CB8AC3E}">
        <p14:creationId xmlns:p14="http://schemas.microsoft.com/office/powerpoint/2010/main" val="6357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1A2CEF3-608E-E538-036A-D227B44BD64B}"/>
              </a:ext>
            </a:extLst>
          </p:cNvPr>
          <p:cNvSpPr/>
          <p:nvPr/>
        </p:nvSpPr>
        <p:spPr>
          <a:xfrm>
            <a:off x="425345" y="2524125"/>
            <a:ext cx="11260730" cy="3486150"/>
          </a:xfrm>
          <a:prstGeom prst="rect">
            <a:avLst/>
          </a:prstGeom>
          <a:solidFill>
            <a:srgbClr val="405888"/>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bg1">
                  <a:lumMod val="95000"/>
                </a:schemeClr>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¿Quiénes forman AESEMI?</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Actualmente, AESEMI cuenta con </a:t>
            </a:r>
            <a:r>
              <a:rPr lang="es-ES" sz="1500" b="1" dirty="0">
                <a:latin typeface="Poppins Light" pitchFamily="2" charset="77"/>
                <a:ea typeface="Roboto Slab" pitchFamily="2" charset="0"/>
                <a:cs typeface="Poppins Light" pitchFamily="2" charset="77"/>
              </a:rPr>
              <a:t>11 socios confirmados y un importante número de entidades que ya han iniciado el proceso formal de adhesión</a:t>
            </a:r>
            <a:r>
              <a:rPr lang="es-ES" sz="1500" dirty="0">
                <a:latin typeface="Poppins Light" pitchFamily="2" charset="77"/>
                <a:ea typeface="Roboto Slab" pitchFamily="2" charset="0"/>
                <a:cs typeface="Poppins Light" pitchFamily="2" charset="77"/>
              </a:rPr>
              <a:t>, entre las que se encuentran centros de investigación, multinacionales, y compañías de distintos sectores de nuestro tejido productivo</a:t>
            </a:r>
          </a:p>
        </p:txBody>
      </p:sp>
      <p:pic>
        <p:nvPicPr>
          <p:cNvPr id="52" name="Picture 2">
            <a:extLst>
              <a:ext uri="{FF2B5EF4-FFF2-40B4-BE49-F238E27FC236}">
                <a16:creationId xmlns:a16="http://schemas.microsoft.com/office/drawing/2014/main" id="{B849113F-0C9C-1F10-EA58-EF31EE66F1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343" y="4385203"/>
            <a:ext cx="1581228" cy="146272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1163C14F-23B3-EDDA-B3C1-2E8BF1A0E0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441" y="4385203"/>
            <a:ext cx="1581228" cy="146272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FA91584E-3041-7967-04E7-3110A311CF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1046" y="2633013"/>
            <a:ext cx="1581228" cy="146240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a:extLst>
              <a:ext uri="{FF2B5EF4-FFF2-40B4-BE49-F238E27FC236}">
                <a16:creationId xmlns:a16="http://schemas.microsoft.com/office/drawing/2014/main" id="{2C6B6541-49BF-0D3D-08FF-BEF8B145FA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343" y="2632963"/>
            <a:ext cx="1581228" cy="146272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wimmic">
            <a:extLst>
              <a:ext uri="{FF2B5EF4-FFF2-40B4-BE49-F238E27FC236}">
                <a16:creationId xmlns:a16="http://schemas.microsoft.com/office/drawing/2014/main" id="{4D23F1C6-4294-BD31-F531-5E70668983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7244" y="2632963"/>
            <a:ext cx="1581228" cy="146272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4">
            <a:extLst>
              <a:ext uri="{FF2B5EF4-FFF2-40B4-BE49-F238E27FC236}">
                <a16:creationId xmlns:a16="http://schemas.microsoft.com/office/drawing/2014/main" id="{FB065733-04E4-B657-690B-A933FE32BC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2947" y="2633013"/>
            <a:ext cx="1581228" cy="146240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a:extLst>
              <a:ext uri="{FF2B5EF4-FFF2-40B4-BE49-F238E27FC236}">
                <a16:creationId xmlns:a16="http://schemas.microsoft.com/office/drawing/2014/main" id="{CD44CCCB-50F8-44CC-CD77-FE2EE89596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4850" y="2633013"/>
            <a:ext cx="1581228" cy="146240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8">
            <a:extLst>
              <a:ext uri="{FF2B5EF4-FFF2-40B4-BE49-F238E27FC236}">
                <a16:creationId xmlns:a16="http://schemas.microsoft.com/office/drawing/2014/main" id="{E7B05B42-33F9-5461-3C98-0F68D99F6B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51058" y="4385517"/>
            <a:ext cx="1581228" cy="146240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a:extLst>
              <a:ext uri="{FF2B5EF4-FFF2-40B4-BE49-F238E27FC236}">
                <a16:creationId xmlns:a16="http://schemas.microsoft.com/office/drawing/2014/main" id="{EE40B3B4-F139-80E2-CA33-25EA244FAE2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6772" y="4385517"/>
            <a:ext cx="1581228" cy="146240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a:extLst>
              <a:ext uri="{FF2B5EF4-FFF2-40B4-BE49-F238E27FC236}">
                <a16:creationId xmlns:a16="http://schemas.microsoft.com/office/drawing/2014/main" id="{D86634F1-5513-F94F-E302-C287E81AF34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36110" y="4385517"/>
            <a:ext cx="1581228" cy="14624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rv | ICFO">
            <a:extLst>
              <a:ext uri="{FF2B5EF4-FFF2-40B4-BE49-F238E27FC236}">
                <a16:creationId xmlns:a16="http://schemas.microsoft.com/office/drawing/2014/main" id="{1CD940ED-F07C-BE25-84C2-37B1E623540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6667" r="16667"/>
          <a:stretch/>
        </p:blipFill>
        <p:spPr bwMode="auto">
          <a:xfrm>
            <a:off x="9752379" y="4399912"/>
            <a:ext cx="1461600" cy="1461600"/>
          </a:xfrm>
          <a:prstGeom prst="ellipse">
            <a:avLst/>
          </a:prstGeom>
          <a:noFill/>
          <a:extLst>
            <a:ext uri="{909E8E84-426E-40DD-AFC4-6F175D3DCCD1}">
              <a14:hiddenFill xmlns:a14="http://schemas.microsoft.com/office/drawing/2010/main">
                <a:solidFill>
                  <a:srgbClr val="FFFFFF"/>
                </a:solidFill>
              </a14:hiddenFill>
            </a:ext>
          </a:extLst>
        </p:spPr>
      </p:pic>
      <p:pic>
        <p:nvPicPr>
          <p:cNvPr id="10" name="Imagen 9" descr="Logotipo, nombre de la empresa&#10;&#10;Descripción generada automáticamente">
            <a:extLst>
              <a:ext uri="{FF2B5EF4-FFF2-40B4-BE49-F238E27FC236}">
                <a16:creationId xmlns:a16="http://schemas.microsoft.com/office/drawing/2014/main" id="{D41B7FC0-4B2C-8888-1E60-6B14AE3D7E65}"/>
              </a:ext>
            </a:extLst>
          </p:cNvPr>
          <p:cNvPicPr>
            <a:picLocks noChangeAspect="1"/>
          </p:cNvPicPr>
          <p:nvPr/>
        </p:nvPicPr>
        <p:blipFill rotWithShape="1">
          <a:blip r:embed="rId14">
            <a:extLst>
              <a:ext uri="{28A0092B-C50C-407E-A947-70E740481C1C}">
                <a14:useLocalDpi xmlns:a14="http://schemas.microsoft.com/office/drawing/2010/main" val="0"/>
              </a:ext>
            </a:extLst>
          </a:blip>
          <a:srcRect l="3757" r="3757"/>
          <a:stretch/>
        </p:blipFill>
        <p:spPr>
          <a:xfrm>
            <a:off x="4481572" y="2632963"/>
            <a:ext cx="1462407" cy="1462407"/>
          </a:xfrm>
          <a:prstGeom prst="ellipse">
            <a:avLst/>
          </a:prstGeom>
        </p:spPr>
      </p:pic>
    </p:spTree>
    <p:extLst>
      <p:ext uri="{BB962C8B-B14F-4D97-AF65-F5344CB8AC3E}">
        <p14:creationId xmlns:p14="http://schemas.microsoft.com/office/powerpoint/2010/main" val="361705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Estructura interna</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AESEMI cuenta con una estructura enfocada en dar respuesta a las necesidades del sector, sus asociados y de entidades como las Administraciones Públicas, que puedan necesitar una organización de referencia sobre la industria en nuestro país.</a:t>
            </a:r>
          </a:p>
        </p:txBody>
      </p:sp>
      <p:sp>
        <p:nvSpPr>
          <p:cNvPr id="22" name="Rectángulo 21">
            <a:extLst>
              <a:ext uri="{FF2B5EF4-FFF2-40B4-BE49-F238E27FC236}">
                <a16:creationId xmlns:a16="http://schemas.microsoft.com/office/drawing/2014/main" id="{D6B20F62-456A-4403-6E27-D7C329EB7A51}"/>
              </a:ext>
            </a:extLst>
          </p:cNvPr>
          <p:cNvSpPr/>
          <p:nvPr/>
        </p:nvSpPr>
        <p:spPr>
          <a:xfrm>
            <a:off x="4672056" y="2334912"/>
            <a:ext cx="2056488" cy="529895"/>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Asamblea General</a:t>
            </a:r>
          </a:p>
        </p:txBody>
      </p:sp>
      <p:sp>
        <p:nvSpPr>
          <p:cNvPr id="24" name="Rectángulo 23">
            <a:extLst>
              <a:ext uri="{FF2B5EF4-FFF2-40B4-BE49-F238E27FC236}">
                <a16:creationId xmlns:a16="http://schemas.microsoft.com/office/drawing/2014/main" id="{EF7138C9-2634-6012-6AC5-B0018F63ED1F}"/>
              </a:ext>
            </a:extLst>
          </p:cNvPr>
          <p:cNvSpPr/>
          <p:nvPr/>
        </p:nvSpPr>
        <p:spPr>
          <a:xfrm>
            <a:off x="3225168" y="3303716"/>
            <a:ext cx="2056488" cy="853402"/>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Comisión de Universidades y Talento</a:t>
            </a:r>
          </a:p>
        </p:txBody>
      </p:sp>
      <p:sp>
        <p:nvSpPr>
          <p:cNvPr id="25" name="Rectángulo 24">
            <a:extLst>
              <a:ext uri="{FF2B5EF4-FFF2-40B4-BE49-F238E27FC236}">
                <a16:creationId xmlns:a16="http://schemas.microsoft.com/office/drawing/2014/main" id="{5BF244C7-D983-5FA4-57D8-A0A9B55BF52D}"/>
              </a:ext>
            </a:extLst>
          </p:cNvPr>
          <p:cNvSpPr/>
          <p:nvPr/>
        </p:nvSpPr>
        <p:spPr>
          <a:xfrm>
            <a:off x="3225168" y="4378068"/>
            <a:ext cx="2056488" cy="853402"/>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Comisión de Financiación</a:t>
            </a:r>
          </a:p>
        </p:txBody>
      </p:sp>
      <p:sp>
        <p:nvSpPr>
          <p:cNvPr id="26" name="Rectángulo 25">
            <a:extLst>
              <a:ext uri="{FF2B5EF4-FFF2-40B4-BE49-F238E27FC236}">
                <a16:creationId xmlns:a16="http://schemas.microsoft.com/office/drawing/2014/main" id="{97D198EE-3AF6-6A40-E55E-49549E69EB97}"/>
              </a:ext>
            </a:extLst>
          </p:cNvPr>
          <p:cNvSpPr/>
          <p:nvPr/>
        </p:nvSpPr>
        <p:spPr>
          <a:xfrm>
            <a:off x="3225168" y="5440199"/>
            <a:ext cx="2056488" cy="853402"/>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Comisión de Membresía</a:t>
            </a:r>
          </a:p>
        </p:txBody>
      </p:sp>
      <p:sp>
        <p:nvSpPr>
          <p:cNvPr id="27" name="Rectángulo 26">
            <a:extLst>
              <a:ext uri="{FF2B5EF4-FFF2-40B4-BE49-F238E27FC236}">
                <a16:creationId xmlns:a16="http://schemas.microsoft.com/office/drawing/2014/main" id="{18450BDF-2039-7F01-B20A-961CF6F85339}"/>
              </a:ext>
            </a:extLst>
          </p:cNvPr>
          <p:cNvSpPr/>
          <p:nvPr/>
        </p:nvSpPr>
        <p:spPr>
          <a:xfrm>
            <a:off x="6031868" y="4378068"/>
            <a:ext cx="2056488" cy="853402"/>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Comisión de Industria</a:t>
            </a:r>
          </a:p>
        </p:txBody>
      </p:sp>
      <p:sp>
        <p:nvSpPr>
          <p:cNvPr id="28" name="Rectángulo 27">
            <a:extLst>
              <a:ext uri="{FF2B5EF4-FFF2-40B4-BE49-F238E27FC236}">
                <a16:creationId xmlns:a16="http://schemas.microsoft.com/office/drawing/2014/main" id="{69B434B4-64BB-1FEA-FD5D-0A9D4CF46BA3}"/>
              </a:ext>
            </a:extLst>
          </p:cNvPr>
          <p:cNvSpPr/>
          <p:nvPr/>
        </p:nvSpPr>
        <p:spPr>
          <a:xfrm>
            <a:off x="6031868" y="3300284"/>
            <a:ext cx="2056488" cy="853402"/>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Comisión de Eventos, Cursos y Jornadas</a:t>
            </a:r>
          </a:p>
        </p:txBody>
      </p:sp>
      <p:cxnSp>
        <p:nvCxnSpPr>
          <p:cNvPr id="29" name="Conector recto 3">
            <a:extLst>
              <a:ext uri="{FF2B5EF4-FFF2-40B4-BE49-F238E27FC236}">
                <a16:creationId xmlns:a16="http://schemas.microsoft.com/office/drawing/2014/main" id="{CB39A0AA-EE45-05D4-275B-8F78A0ABEBB2}"/>
              </a:ext>
            </a:extLst>
          </p:cNvPr>
          <p:cNvCxnSpPr>
            <a:stCxn id="22" idx="2"/>
            <a:endCxn id="24" idx="3"/>
          </p:cNvCxnSpPr>
          <p:nvPr/>
        </p:nvCxnSpPr>
        <p:spPr>
          <a:xfrm rot="5400000">
            <a:off x="5058173" y="3088290"/>
            <a:ext cx="865610" cy="418644"/>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3">
            <a:extLst>
              <a:ext uri="{FF2B5EF4-FFF2-40B4-BE49-F238E27FC236}">
                <a16:creationId xmlns:a16="http://schemas.microsoft.com/office/drawing/2014/main" id="{02354897-36D8-D24D-4EC8-8C174E05D796}"/>
              </a:ext>
            </a:extLst>
          </p:cNvPr>
          <p:cNvCxnSpPr>
            <a:cxnSpLocks/>
            <a:stCxn id="22" idx="2"/>
            <a:endCxn id="25" idx="3"/>
          </p:cNvCxnSpPr>
          <p:nvPr/>
        </p:nvCxnSpPr>
        <p:spPr>
          <a:xfrm rot="5400000">
            <a:off x="4520997" y="3625466"/>
            <a:ext cx="1939962" cy="418644"/>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
            <a:extLst>
              <a:ext uri="{FF2B5EF4-FFF2-40B4-BE49-F238E27FC236}">
                <a16:creationId xmlns:a16="http://schemas.microsoft.com/office/drawing/2014/main" id="{78445408-07BA-248B-5505-389B54379A93}"/>
              </a:ext>
            </a:extLst>
          </p:cNvPr>
          <p:cNvCxnSpPr>
            <a:cxnSpLocks/>
            <a:stCxn id="22" idx="2"/>
            <a:endCxn id="26" idx="3"/>
          </p:cNvCxnSpPr>
          <p:nvPr/>
        </p:nvCxnSpPr>
        <p:spPr>
          <a:xfrm rot="5400000">
            <a:off x="3989932" y="4156531"/>
            <a:ext cx="3002093" cy="418644"/>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
            <a:extLst>
              <a:ext uri="{FF2B5EF4-FFF2-40B4-BE49-F238E27FC236}">
                <a16:creationId xmlns:a16="http://schemas.microsoft.com/office/drawing/2014/main" id="{B0E7DAF7-4F27-22A7-4588-0CB01C6EF95B}"/>
              </a:ext>
            </a:extLst>
          </p:cNvPr>
          <p:cNvCxnSpPr>
            <a:cxnSpLocks/>
            <a:stCxn id="22" idx="2"/>
            <a:endCxn id="28" idx="1"/>
          </p:cNvCxnSpPr>
          <p:nvPr/>
        </p:nvCxnSpPr>
        <p:spPr>
          <a:xfrm rot="16200000" flipH="1">
            <a:off x="5434995" y="3130112"/>
            <a:ext cx="862178" cy="33156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
            <a:extLst>
              <a:ext uri="{FF2B5EF4-FFF2-40B4-BE49-F238E27FC236}">
                <a16:creationId xmlns:a16="http://schemas.microsoft.com/office/drawing/2014/main" id="{4B9F85F2-C730-84F0-8F99-BFBE87AB0916}"/>
              </a:ext>
            </a:extLst>
          </p:cNvPr>
          <p:cNvCxnSpPr>
            <a:cxnSpLocks/>
            <a:stCxn id="22" idx="2"/>
            <a:endCxn id="27" idx="1"/>
          </p:cNvCxnSpPr>
          <p:nvPr/>
        </p:nvCxnSpPr>
        <p:spPr>
          <a:xfrm rot="16200000" flipH="1">
            <a:off x="4896103" y="3669004"/>
            <a:ext cx="1939962" cy="33156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
            <a:extLst>
              <a:ext uri="{FF2B5EF4-FFF2-40B4-BE49-F238E27FC236}">
                <a16:creationId xmlns:a16="http://schemas.microsoft.com/office/drawing/2014/main" id="{F4FF9323-4C2F-E344-39D9-1E5A7F624855}"/>
              </a:ext>
            </a:extLst>
          </p:cNvPr>
          <p:cNvCxnSpPr>
            <a:cxnSpLocks/>
            <a:stCxn id="48" idx="1"/>
            <a:endCxn id="22" idx="3"/>
          </p:cNvCxnSpPr>
          <p:nvPr/>
        </p:nvCxnSpPr>
        <p:spPr>
          <a:xfrm rot="10800000">
            <a:off x="6728545" y="2599860"/>
            <a:ext cx="1614843" cy="257174"/>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
            <a:extLst>
              <a:ext uri="{FF2B5EF4-FFF2-40B4-BE49-F238E27FC236}">
                <a16:creationId xmlns:a16="http://schemas.microsoft.com/office/drawing/2014/main" id="{EB1877CE-B2E2-38FD-113A-832C4E26E525}"/>
              </a:ext>
            </a:extLst>
          </p:cNvPr>
          <p:cNvCxnSpPr>
            <a:cxnSpLocks/>
            <a:stCxn id="22" idx="1"/>
            <a:endCxn id="40" idx="3"/>
          </p:cNvCxnSpPr>
          <p:nvPr/>
        </p:nvCxnSpPr>
        <p:spPr>
          <a:xfrm rot="10800000">
            <a:off x="2684844" y="2612560"/>
            <a:ext cx="1987213" cy="0"/>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Rectángulo 35">
            <a:extLst>
              <a:ext uri="{FF2B5EF4-FFF2-40B4-BE49-F238E27FC236}">
                <a16:creationId xmlns:a16="http://schemas.microsoft.com/office/drawing/2014/main" id="{336F0BCB-2BCE-0FEF-7557-89C5420EDCD8}"/>
              </a:ext>
            </a:extLst>
          </p:cNvPr>
          <p:cNvSpPr/>
          <p:nvPr/>
        </p:nvSpPr>
        <p:spPr>
          <a:xfrm>
            <a:off x="6031868" y="5440199"/>
            <a:ext cx="2056488" cy="853402"/>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Comisión de Foundries</a:t>
            </a:r>
          </a:p>
        </p:txBody>
      </p:sp>
      <p:cxnSp>
        <p:nvCxnSpPr>
          <p:cNvPr id="37" name="Conector recto 3">
            <a:extLst>
              <a:ext uri="{FF2B5EF4-FFF2-40B4-BE49-F238E27FC236}">
                <a16:creationId xmlns:a16="http://schemas.microsoft.com/office/drawing/2014/main" id="{809911CB-46B4-5B89-C214-827D9FAEF57F}"/>
              </a:ext>
            </a:extLst>
          </p:cNvPr>
          <p:cNvCxnSpPr>
            <a:cxnSpLocks/>
            <a:stCxn id="22" idx="2"/>
            <a:endCxn id="36" idx="1"/>
          </p:cNvCxnSpPr>
          <p:nvPr/>
        </p:nvCxnSpPr>
        <p:spPr>
          <a:xfrm rot="16200000" flipH="1">
            <a:off x="4365038" y="4200069"/>
            <a:ext cx="3002093" cy="33156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tángulo 39">
            <a:extLst>
              <a:ext uri="{FF2B5EF4-FFF2-40B4-BE49-F238E27FC236}">
                <a16:creationId xmlns:a16="http://schemas.microsoft.com/office/drawing/2014/main" id="{F3F3509A-41BD-A4E3-3338-65B3E485246E}"/>
              </a:ext>
            </a:extLst>
          </p:cNvPr>
          <p:cNvSpPr/>
          <p:nvPr/>
        </p:nvSpPr>
        <p:spPr>
          <a:xfrm>
            <a:off x="628355" y="2334912"/>
            <a:ext cx="2056488" cy="529895"/>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Junta Directiva</a:t>
            </a:r>
          </a:p>
        </p:txBody>
      </p:sp>
      <p:sp>
        <p:nvSpPr>
          <p:cNvPr id="41" name="Rectángulo 40">
            <a:extLst>
              <a:ext uri="{FF2B5EF4-FFF2-40B4-BE49-F238E27FC236}">
                <a16:creationId xmlns:a16="http://schemas.microsoft.com/office/drawing/2014/main" id="{E6434AB1-E4C9-7CAB-015D-244AF7D8CCC0}"/>
              </a:ext>
            </a:extLst>
          </p:cNvPr>
          <p:cNvSpPr/>
          <p:nvPr/>
        </p:nvSpPr>
        <p:spPr>
          <a:xfrm>
            <a:off x="628355" y="3716594"/>
            <a:ext cx="2056488" cy="853402"/>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Gerencia y Coordinación General</a:t>
            </a:r>
          </a:p>
        </p:txBody>
      </p:sp>
      <p:cxnSp>
        <p:nvCxnSpPr>
          <p:cNvPr id="44" name="Conector recto 3">
            <a:extLst>
              <a:ext uri="{FF2B5EF4-FFF2-40B4-BE49-F238E27FC236}">
                <a16:creationId xmlns:a16="http://schemas.microsoft.com/office/drawing/2014/main" id="{BE595231-1DC8-B790-46D9-51F141383359}"/>
              </a:ext>
            </a:extLst>
          </p:cNvPr>
          <p:cNvCxnSpPr>
            <a:cxnSpLocks/>
            <a:stCxn id="41" idx="0"/>
            <a:endCxn id="40" idx="2"/>
          </p:cNvCxnSpPr>
          <p:nvPr/>
        </p:nvCxnSpPr>
        <p:spPr>
          <a:xfrm rot="5400000" flipH="1" flipV="1">
            <a:off x="1237056" y="3297051"/>
            <a:ext cx="851787" cy="0"/>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3">
            <a:extLst>
              <a:ext uri="{FF2B5EF4-FFF2-40B4-BE49-F238E27FC236}">
                <a16:creationId xmlns:a16="http://schemas.microsoft.com/office/drawing/2014/main" id="{56A5879B-6262-8D34-C03B-C783768825CF}"/>
              </a:ext>
            </a:extLst>
          </p:cNvPr>
          <p:cNvCxnSpPr>
            <a:cxnSpLocks/>
            <a:stCxn id="50" idx="1"/>
            <a:endCxn id="48" idx="2"/>
          </p:cNvCxnSpPr>
          <p:nvPr/>
        </p:nvCxnSpPr>
        <p:spPr>
          <a:xfrm rot="10800000">
            <a:off x="9371631" y="3121981"/>
            <a:ext cx="361112" cy="518408"/>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a16="http://schemas.microsoft.com/office/drawing/2014/main" id="{F1CE869C-2091-BEF1-C700-AB749C90F6A6}"/>
              </a:ext>
            </a:extLst>
          </p:cNvPr>
          <p:cNvSpPr/>
          <p:nvPr/>
        </p:nvSpPr>
        <p:spPr>
          <a:xfrm>
            <a:off x="8343387" y="2592086"/>
            <a:ext cx="2056488" cy="529895"/>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Área de Innovación</a:t>
            </a:r>
          </a:p>
        </p:txBody>
      </p:sp>
      <p:sp>
        <p:nvSpPr>
          <p:cNvPr id="50" name="Rectángulo 49">
            <a:extLst>
              <a:ext uri="{FF2B5EF4-FFF2-40B4-BE49-F238E27FC236}">
                <a16:creationId xmlns:a16="http://schemas.microsoft.com/office/drawing/2014/main" id="{0FDCE00E-2954-6764-F65A-795CEB224595}"/>
              </a:ext>
            </a:extLst>
          </p:cNvPr>
          <p:cNvSpPr/>
          <p:nvPr/>
        </p:nvSpPr>
        <p:spPr>
          <a:xfrm>
            <a:off x="9732743" y="3319802"/>
            <a:ext cx="2056488" cy="641174"/>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GT de Arquitecturas de Procesadores</a:t>
            </a:r>
          </a:p>
        </p:txBody>
      </p:sp>
      <p:sp>
        <p:nvSpPr>
          <p:cNvPr id="51" name="Rectángulo 50">
            <a:extLst>
              <a:ext uri="{FF2B5EF4-FFF2-40B4-BE49-F238E27FC236}">
                <a16:creationId xmlns:a16="http://schemas.microsoft.com/office/drawing/2014/main" id="{D1313933-EB68-8489-B2D9-E25BAF42D571}"/>
              </a:ext>
            </a:extLst>
          </p:cNvPr>
          <p:cNvSpPr/>
          <p:nvPr/>
        </p:nvSpPr>
        <p:spPr>
          <a:xfrm>
            <a:off x="9732743" y="4164123"/>
            <a:ext cx="2056488" cy="641174"/>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GT de Sistemas y Materiales</a:t>
            </a:r>
          </a:p>
        </p:txBody>
      </p:sp>
      <p:sp>
        <p:nvSpPr>
          <p:cNvPr id="63" name="Rectángulo 62">
            <a:extLst>
              <a:ext uri="{FF2B5EF4-FFF2-40B4-BE49-F238E27FC236}">
                <a16:creationId xmlns:a16="http://schemas.microsoft.com/office/drawing/2014/main" id="{DB5DB058-9CE6-1784-A9B5-2AC8FF945DF4}"/>
              </a:ext>
            </a:extLst>
          </p:cNvPr>
          <p:cNvSpPr/>
          <p:nvPr/>
        </p:nvSpPr>
        <p:spPr>
          <a:xfrm>
            <a:off x="9732743" y="4948921"/>
            <a:ext cx="2056488" cy="641174"/>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GT de Fotónica y Optoelectrónica</a:t>
            </a:r>
          </a:p>
        </p:txBody>
      </p:sp>
      <p:sp>
        <p:nvSpPr>
          <p:cNvPr id="64" name="Rectángulo 63">
            <a:extLst>
              <a:ext uri="{FF2B5EF4-FFF2-40B4-BE49-F238E27FC236}">
                <a16:creationId xmlns:a16="http://schemas.microsoft.com/office/drawing/2014/main" id="{3B076CDA-1E8D-4BFB-5D57-2E543EBA12C8}"/>
              </a:ext>
            </a:extLst>
          </p:cNvPr>
          <p:cNvSpPr/>
          <p:nvPr/>
        </p:nvSpPr>
        <p:spPr>
          <a:xfrm>
            <a:off x="9753404" y="5733719"/>
            <a:ext cx="2056488" cy="641174"/>
          </a:xfrm>
          <a:prstGeom prst="rect">
            <a:avLst/>
          </a:prstGeom>
          <a:solidFill>
            <a:schemeClr val="bg1"/>
          </a:solidFill>
          <a:ln w="0">
            <a:solidFill>
              <a:schemeClr val="bg1">
                <a:lumMod val="75000"/>
              </a:schemeClr>
            </a:solidFill>
          </a:ln>
        </p:spPr>
        <p:style>
          <a:lnRef idx="0">
            <a:scrgbClr r="0" g="0" b="0"/>
          </a:lnRef>
          <a:fillRef idx="0">
            <a:scrgbClr r="0" g="0" b="0"/>
          </a:fillRef>
          <a:effectRef idx="0">
            <a:scrgbClr r="0" g="0" b="0"/>
          </a:effectRef>
          <a:fontRef idx="minor"/>
        </p:style>
        <p:txBody>
          <a:bodyPr wrap="square" lIns="89988" tIns="44994" rIns="89988" bIns="44994"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rgbClr val="405888"/>
                </a:solidFill>
                <a:effectLst/>
                <a:uLnTx/>
                <a:uFillTx/>
                <a:latin typeface="Poppins" panose="00000500000000000000" pitchFamily="2" charset="0"/>
                <a:ea typeface="Open Sans" panose="020B0606030504020204" pitchFamily="34" charset="0"/>
                <a:cs typeface="Poppins" panose="00000500000000000000" pitchFamily="2" charset="0"/>
              </a:rPr>
              <a:t>GT de Computación Cuántica</a:t>
            </a:r>
          </a:p>
        </p:txBody>
      </p:sp>
      <p:cxnSp>
        <p:nvCxnSpPr>
          <p:cNvPr id="65" name="Conector recto 3">
            <a:extLst>
              <a:ext uri="{FF2B5EF4-FFF2-40B4-BE49-F238E27FC236}">
                <a16:creationId xmlns:a16="http://schemas.microsoft.com/office/drawing/2014/main" id="{7D24EBEB-AD95-0935-EF2D-80DEC97B5B73}"/>
              </a:ext>
            </a:extLst>
          </p:cNvPr>
          <p:cNvCxnSpPr>
            <a:cxnSpLocks/>
            <a:stCxn id="51" idx="1"/>
            <a:endCxn id="48" idx="2"/>
          </p:cNvCxnSpPr>
          <p:nvPr/>
        </p:nvCxnSpPr>
        <p:spPr>
          <a:xfrm rot="10800000">
            <a:off x="9371631" y="3121982"/>
            <a:ext cx="361112" cy="1362729"/>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3">
            <a:extLst>
              <a:ext uri="{FF2B5EF4-FFF2-40B4-BE49-F238E27FC236}">
                <a16:creationId xmlns:a16="http://schemas.microsoft.com/office/drawing/2014/main" id="{FA43C046-6870-A0CB-65FC-939AD572A288}"/>
              </a:ext>
            </a:extLst>
          </p:cNvPr>
          <p:cNvCxnSpPr>
            <a:cxnSpLocks/>
            <a:stCxn id="63" idx="1"/>
            <a:endCxn id="48" idx="2"/>
          </p:cNvCxnSpPr>
          <p:nvPr/>
        </p:nvCxnSpPr>
        <p:spPr>
          <a:xfrm rot="10800000">
            <a:off x="9371631" y="3121982"/>
            <a:ext cx="361112" cy="2147527"/>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3">
            <a:extLst>
              <a:ext uri="{FF2B5EF4-FFF2-40B4-BE49-F238E27FC236}">
                <a16:creationId xmlns:a16="http://schemas.microsoft.com/office/drawing/2014/main" id="{1D8EB555-AA39-1C56-5312-76960B6AC060}"/>
              </a:ext>
            </a:extLst>
          </p:cNvPr>
          <p:cNvCxnSpPr>
            <a:cxnSpLocks/>
            <a:stCxn id="64" idx="1"/>
            <a:endCxn id="48" idx="2"/>
          </p:cNvCxnSpPr>
          <p:nvPr/>
        </p:nvCxnSpPr>
        <p:spPr>
          <a:xfrm rot="10800000">
            <a:off x="9371632" y="3121982"/>
            <a:ext cx="381773" cy="2932325"/>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3">
            <a:extLst>
              <a:ext uri="{FF2B5EF4-FFF2-40B4-BE49-F238E27FC236}">
                <a16:creationId xmlns:a16="http://schemas.microsoft.com/office/drawing/2014/main" id="{7CDC04C1-1818-EE3E-D5D4-9BFA7D6932D8}"/>
              </a:ext>
            </a:extLst>
          </p:cNvPr>
          <p:cNvSpPr txBox="1"/>
          <p:nvPr/>
        </p:nvSpPr>
        <p:spPr>
          <a:xfrm>
            <a:off x="628355" y="6374893"/>
            <a:ext cx="4371733" cy="276999"/>
          </a:xfrm>
          <a:prstGeom prst="rect">
            <a:avLst/>
          </a:prstGeom>
          <a:noFill/>
        </p:spPr>
        <p:txBody>
          <a:bodyPr wrap="square" lIns="0" rtlCol="0">
            <a:spAutoFit/>
          </a:bodyPr>
          <a:lstStyle/>
          <a:p>
            <a:pPr algn="just"/>
            <a:r>
              <a:rPr lang="es-ES" sz="1200" dirty="0">
                <a:latin typeface="Poppins Light" pitchFamily="2" charset="77"/>
                <a:ea typeface="Roboto Slab" pitchFamily="2" charset="0"/>
                <a:cs typeface="Poppins Light" pitchFamily="2" charset="77"/>
              </a:rPr>
              <a:t>GT= Grupo de Trabajo</a:t>
            </a:r>
          </a:p>
        </p:txBody>
      </p:sp>
    </p:spTree>
    <p:extLst>
      <p:ext uri="{BB962C8B-B14F-4D97-AF65-F5344CB8AC3E}">
        <p14:creationId xmlns:p14="http://schemas.microsoft.com/office/powerpoint/2010/main" val="361177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Trabajos realizados</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sp>
        <p:nvSpPr>
          <p:cNvPr id="9" name="TextBox 13">
            <a:extLst>
              <a:ext uri="{FF2B5EF4-FFF2-40B4-BE49-F238E27FC236}">
                <a16:creationId xmlns:a16="http://schemas.microsoft.com/office/drawing/2014/main" id="{5757AB81-840B-8801-B66D-93FB22C8F93E}"/>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Desde su fundación, la asociación ha ido desarrollando diferentes documentos según el contexto regulatorio, y las propias necesidades y capacidades de la asociación, que nos han posicionado como la asociación de referencia en la representación de la industria de los semiconductores en España.</a:t>
            </a:r>
          </a:p>
        </p:txBody>
      </p:sp>
      <p:pic>
        <p:nvPicPr>
          <p:cNvPr id="38" name="Imagen 37">
            <a:extLst>
              <a:ext uri="{FF2B5EF4-FFF2-40B4-BE49-F238E27FC236}">
                <a16:creationId xmlns:a16="http://schemas.microsoft.com/office/drawing/2014/main" id="{4753A4FD-31D1-1ACB-5CA4-84B2DAD63494}"/>
              </a:ext>
            </a:extLst>
          </p:cNvPr>
          <p:cNvPicPr>
            <a:picLocks noChangeAspect="1"/>
          </p:cNvPicPr>
          <p:nvPr/>
        </p:nvPicPr>
        <p:blipFill>
          <a:blip r:embed="rId3"/>
          <a:stretch>
            <a:fillRect/>
          </a:stretch>
        </p:blipFill>
        <p:spPr>
          <a:xfrm>
            <a:off x="853641" y="2157623"/>
            <a:ext cx="2995229" cy="4258277"/>
          </a:xfrm>
          <a:prstGeom prst="rect">
            <a:avLst/>
          </a:prstGeom>
          <a:ln>
            <a:solidFill>
              <a:schemeClr val="bg1">
                <a:lumMod val="75000"/>
              </a:schemeClr>
            </a:solidFill>
          </a:ln>
        </p:spPr>
      </p:pic>
      <p:sp>
        <p:nvSpPr>
          <p:cNvPr id="39" name="Rectángulo 38">
            <a:extLst>
              <a:ext uri="{FF2B5EF4-FFF2-40B4-BE49-F238E27FC236}">
                <a16:creationId xmlns:a16="http://schemas.microsoft.com/office/drawing/2014/main" id="{DE2674A4-6227-88C7-8AA8-6D6DF92A74BE}"/>
              </a:ext>
            </a:extLst>
          </p:cNvPr>
          <p:cNvSpPr/>
          <p:nvPr/>
        </p:nvSpPr>
        <p:spPr>
          <a:xfrm>
            <a:off x="4610100" y="2188184"/>
            <a:ext cx="5334000" cy="5219320"/>
          </a:xfrm>
          <a:prstGeom prst="rect">
            <a:avLst/>
          </a:prstGeom>
          <a:noFill/>
          <a:ln w="0">
            <a:noFill/>
          </a:ln>
        </p:spPr>
        <p:style>
          <a:lnRef idx="0">
            <a:scrgbClr r="0" g="0" b="0"/>
          </a:lnRef>
          <a:fillRef idx="0">
            <a:scrgbClr r="0" g="0" b="0"/>
          </a:fillRef>
          <a:effectRef idx="0">
            <a:scrgbClr r="0" g="0" b="0"/>
          </a:effectRef>
          <a:fontRef idx="minor"/>
        </p:style>
        <p:txBody>
          <a:bodyPr lIns="89988" tIns="44994" rIns="89988" bIns="44994"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Análisis del PERTE de Semiconductores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Realizamos un posicionamiento sobre las líneas estratégicas del PERTE y sus ejes de actuación, tomando en consideración las necesidades de la industria actual, el contexto global en materia de cadena de suministro y de mercado, o las capacidades a futuro considerando el impacto del PERTE y de otras medidas como podía ser el Chips </a:t>
            </a:r>
            <a:r>
              <a:rPr kumimoji="0" lang="es-ES" sz="1400" b="0" i="0" u="none" strike="noStrike" kern="1200" cap="none" spc="-1" normalizeH="0" baseline="0" noProof="0" dirty="0" err="1">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Act</a:t>
            </a: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 comunitario.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El documento fue compartido con diferentes instituciones y organismos con buena acogida, y nos permitió posicionar a la Asociación en el marco de toma de decisiones del PERTE como un agente propositivo y proactivo.</a:t>
            </a:r>
            <a:endParaRPr kumimoji="0" lang="es-ES" sz="12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376053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Trabajos realizados</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pic>
        <p:nvPicPr>
          <p:cNvPr id="10" name="Imagen 9">
            <a:extLst>
              <a:ext uri="{FF2B5EF4-FFF2-40B4-BE49-F238E27FC236}">
                <a16:creationId xmlns:a16="http://schemas.microsoft.com/office/drawing/2014/main" id="{B9D569F2-B201-729A-8629-5D290E83D1BA}"/>
              </a:ext>
            </a:extLst>
          </p:cNvPr>
          <p:cNvPicPr>
            <a:picLocks noChangeAspect="1"/>
          </p:cNvPicPr>
          <p:nvPr/>
        </p:nvPicPr>
        <p:blipFill>
          <a:blip r:embed="rId3"/>
          <a:stretch>
            <a:fillRect/>
          </a:stretch>
        </p:blipFill>
        <p:spPr>
          <a:xfrm>
            <a:off x="853641" y="2166999"/>
            <a:ext cx="3015850" cy="4258277"/>
          </a:xfrm>
          <a:prstGeom prst="rect">
            <a:avLst/>
          </a:prstGeom>
          <a:ln>
            <a:solidFill>
              <a:schemeClr val="bg1">
                <a:lumMod val="75000"/>
              </a:schemeClr>
            </a:solidFill>
          </a:ln>
        </p:spPr>
      </p:pic>
      <p:sp>
        <p:nvSpPr>
          <p:cNvPr id="11" name="Rectángulo 10">
            <a:extLst>
              <a:ext uri="{FF2B5EF4-FFF2-40B4-BE49-F238E27FC236}">
                <a16:creationId xmlns:a16="http://schemas.microsoft.com/office/drawing/2014/main" id="{2F4B9B03-40DC-BE5B-6086-021B62514EB8}"/>
              </a:ext>
            </a:extLst>
          </p:cNvPr>
          <p:cNvSpPr/>
          <p:nvPr/>
        </p:nvSpPr>
        <p:spPr>
          <a:xfrm>
            <a:off x="4610100" y="2188184"/>
            <a:ext cx="5334000" cy="5219320"/>
          </a:xfrm>
          <a:prstGeom prst="rect">
            <a:avLst/>
          </a:prstGeom>
          <a:noFill/>
          <a:ln w="0">
            <a:noFill/>
          </a:ln>
        </p:spPr>
        <p:style>
          <a:lnRef idx="0">
            <a:scrgbClr r="0" g="0" b="0"/>
          </a:lnRef>
          <a:fillRef idx="0">
            <a:scrgbClr r="0" g="0" b="0"/>
          </a:fillRef>
          <a:effectRef idx="0">
            <a:scrgbClr r="0" g="0" b="0"/>
          </a:effectRef>
          <a:fontRef idx="minor"/>
        </p:style>
        <p:txBody>
          <a:bodyPr lIns="89988" tIns="44994" rIns="89988" bIns="44994"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Consideraciones sobre el Chips </a:t>
            </a:r>
            <a:r>
              <a:rPr kumimoji="0" lang="es-ES" sz="1400" b="1" i="0" u="none" strike="noStrike" kern="1200" cap="none" spc="-1" normalizeH="0" baseline="0" noProof="0" dirty="0" err="1">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Act</a:t>
            </a:r>
            <a:endParaRPr kumimoji="0" lang="es-ES" sz="1400" b="1"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Realizamos un análisis pormenorizado del Chips </a:t>
            </a:r>
            <a:r>
              <a:rPr kumimoji="0" lang="es-ES" sz="1400" b="0" i="0" u="none" strike="noStrike" kern="1200" cap="none" spc="-1" normalizeH="0" baseline="0" noProof="0" dirty="0" err="1">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Act</a:t>
            </a: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 y de sus impactos en nuestra industria. En él incluimos un estudio sobre el mercado global de semiconductores y una primera aproximación a la industria española, un análisis de las medidas propuestas por el Chips </a:t>
            </a:r>
            <a:r>
              <a:rPr kumimoji="0" lang="es-ES" sz="1400" b="0" i="0" u="none" strike="noStrike" kern="1200" cap="none" spc="-1" normalizeH="0" baseline="0" noProof="0" dirty="0" err="1">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Act</a:t>
            </a: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 y el resto de documentos legislativos que se incluyen en este paquete, y las medidas a adoptar desde España para maximizar el impacto de estos incentivos.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El documento fue compartido con diferentes instituciones y organismos tanto a nivel nacional como comunitario, sirviendo para formar la posición del gobierno español en el proceso de debate del Chips </a:t>
            </a:r>
            <a:r>
              <a:rPr kumimoji="0" lang="es-ES" sz="1400" b="0" i="0" u="none" strike="noStrike" kern="1200" cap="none" spc="-1" normalizeH="0" baseline="0" noProof="0" dirty="0" err="1">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Act</a:t>
            </a: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a:t>
            </a:r>
            <a:endParaRPr kumimoji="0" lang="es-ES" sz="12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p:txBody>
      </p:sp>
      <p:sp>
        <p:nvSpPr>
          <p:cNvPr id="2" name="TextBox 13">
            <a:extLst>
              <a:ext uri="{FF2B5EF4-FFF2-40B4-BE49-F238E27FC236}">
                <a16:creationId xmlns:a16="http://schemas.microsoft.com/office/drawing/2014/main" id="{05692950-89FA-E7B8-C8A6-88988C7130CB}"/>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Desde su fundación, la asociación ha ido desarrollando diferentes documentos según el contexto regulatorio, y las propias necesidades y capacidades de la asociación, que nos han posicionado como la asociación de referencia en la representación de la industria de los semiconductores en España.</a:t>
            </a:r>
          </a:p>
        </p:txBody>
      </p:sp>
    </p:spTree>
    <p:extLst>
      <p:ext uri="{BB962C8B-B14F-4D97-AF65-F5344CB8AC3E}">
        <p14:creationId xmlns:p14="http://schemas.microsoft.com/office/powerpoint/2010/main" val="327238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C59B4132-BD8D-5EC0-B462-EA9ACEB58E0B}"/>
              </a:ext>
            </a:extLst>
          </p:cNvPr>
          <p:cNvSpPr/>
          <p:nvPr/>
        </p:nvSpPr>
        <p:spPr>
          <a:xfrm>
            <a:off x="215815" y="573670"/>
            <a:ext cx="7028350" cy="485253"/>
          </a:xfrm>
          <a:prstGeom prst="parallelogram">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err="1">
              <a:solidFill>
                <a:schemeClr val="tx1"/>
              </a:solidFill>
            </a:endParaRPr>
          </a:p>
        </p:txBody>
      </p:sp>
      <p:sp>
        <p:nvSpPr>
          <p:cNvPr id="4" name="Rectangle 19">
            <a:extLst>
              <a:ext uri="{FF2B5EF4-FFF2-40B4-BE49-F238E27FC236}">
                <a16:creationId xmlns:a16="http://schemas.microsoft.com/office/drawing/2014/main" id="{61B38F59-8082-5A76-B925-8C39E6B6CFF5}"/>
              </a:ext>
            </a:extLst>
          </p:cNvPr>
          <p:cNvSpPr/>
          <p:nvPr/>
        </p:nvSpPr>
        <p:spPr>
          <a:xfrm>
            <a:off x="-87964" y="-8467"/>
            <a:ext cx="254628" cy="6858000"/>
          </a:xfrm>
          <a:prstGeom prst="rect">
            <a:avLst/>
          </a:prstGeom>
          <a:solidFill>
            <a:srgbClr val="40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 name="Picture 2" descr="AESEMI Asociación Española de la Industria de Semiconductores">
            <a:extLst>
              <a:ext uri="{FF2B5EF4-FFF2-40B4-BE49-F238E27FC236}">
                <a16:creationId xmlns:a16="http://schemas.microsoft.com/office/drawing/2014/main" id="{F3E1AB43-6E0F-BE06-54B8-309A5263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86685"/>
            <a:ext cx="1027600" cy="39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a:extLst>
              <a:ext uri="{FF2B5EF4-FFF2-40B4-BE49-F238E27FC236}">
                <a16:creationId xmlns:a16="http://schemas.microsoft.com/office/drawing/2014/main" id="{842C6251-406C-757E-E65F-D9D1A9A472C0}"/>
              </a:ext>
            </a:extLst>
          </p:cNvPr>
          <p:cNvSpPr txBox="1"/>
          <p:nvPr/>
        </p:nvSpPr>
        <p:spPr>
          <a:xfrm>
            <a:off x="427585" y="493132"/>
            <a:ext cx="6902731" cy="646331"/>
          </a:xfrm>
          <a:prstGeom prst="rect">
            <a:avLst/>
          </a:prstGeom>
          <a:noFill/>
        </p:spPr>
        <p:txBody>
          <a:bodyPr wrap="square" rtlCol="0">
            <a:spAutoFit/>
          </a:bodyPr>
          <a:lstStyle/>
          <a:p>
            <a:r>
              <a:rPr lang="es-ES_tradnl" sz="3600" b="1" dirty="0">
                <a:solidFill>
                  <a:schemeClr val="accent4">
                    <a:lumMod val="60000"/>
                    <a:lumOff val="40000"/>
                  </a:schemeClr>
                </a:solidFill>
                <a:latin typeface="Poppins" pitchFamily="2" charset="77"/>
                <a:cs typeface="Poppins" pitchFamily="2" charset="77"/>
              </a:rPr>
              <a:t>Trabajos realizados</a:t>
            </a:r>
            <a:endParaRPr lang="es-ES_tradnl" sz="3200" b="1" dirty="0">
              <a:solidFill>
                <a:schemeClr val="accent4">
                  <a:lumMod val="60000"/>
                  <a:lumOff val="40000"/>
                </a:schemeClr>
              </a:solidFill>
              <a:latin typeface="Poppins" pitchFamily="2" charset="77"/>
              <a:cs typeface="Poppins" pitchFamily="2" charset="77"/>
            </a:endParaRPr>
          </a:p>
        </p:txBody>
      </p:sp>
      <p:sp>
        <p:nvSpPr>
          <p:cNvPr id="8" name="Rectangle 30">
            <a:extLst>
              <a:ext uri="{FF2B5EF4-FFF2-40B4-BE49-F238E27FC236}">
                <a16:creationId xmlns:a16="http://schemas.microsoft.com/office/drawing/2014/main" id="{EA122CF4-A22B-50C9-FB82-C084B5C871AA}"/>
              </a:ext>
            </a:extLst>
          </p:cNvPr>
          <p:cNvSpPr/>
          <p:nvPr/>
        </p:nvSpPr>
        <p:spPr>
          <a:xfrm>
            <a:off x="370544" y="1209903"/>
            <a:ext cx="57041" cy="828000"/>
          </a:xfrm>
          <a:prstGeom prst="rect">
            <a:avLst/>
          </a:prstGeom>
          <a:solidFill>
            <a:srgbClr val="405888"/>
          </a:solidFill>
          <a:ln>
            <a:solidFill>
              <a:srgbClr val="4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pic>
        <p:nvPicPr>
          <p:cNvPr id="12" name="Imagen 11">
            <a:extLst>
              <a:ext uri="{FF2B5EF4-FFF2-40B4-BE49-F238E27FC236}">
                <a16:creationId xmlns:a16="http://schemas.microsoft.com/office/drawing/2014/main" id="{2F4CD7E4-B565-F68B-F5C1-1F9738642BD0}"/>
              </a:ext>
            </a:extLst>
          </p:cNvPr>
          <p:cNvPicPr>
            <a:picLocks noChangeAspect="1"/>
          </p:cNvPicPr>
          <p:nvPr/>
        </p:nvPicPr>
        <p:blipFill>
          <a:blip r:embed="rId3"/>
          <a:stretch>
            <a:fillRect/>
          </a:stretch>
        </p:blipFill>
        <p:spPr>
          <a:xfrm>
            <a:off x="853641" y="2166999"/>
            <a:ext cx="3018852" cy="4258277"/>
          </a:xfrm>
          <a:prstGeom prst="rect">
            <a:avLst/>
          </a:prstGeom>
          <a:ln>
            <a:solidFill>
              <a:schemeClr val="bg1">
                <a:lumMod val="75000"/>
              </a:schemeClr>
            </a:solidFill>
          </a:ln>
        </p:spPr>
      </p:pic>
      <p:sp>
        <p:nvSpPr>
          <p:cNvPr id="13" name="Rectángulo 12">
            <a:extLst>
              <a:ext uri="{FF2B5EF4-FFF2-40B4-BE49-F238E27FC236}">
                <a16:creationId xmlns:a16="http://schemas.microsoft.com/office/drawing/2014/main" id="{2359D799-7582-6AD4-87AC-31F17FD305F7}"/>
              </a:ext>
            </a:extLst>
          </p:cNvPr>
          <p:cNvSpPr/>
          <p:nvPr/>
        </p:nvSpPr>
        <p:spPr>
          <a:xfrm>
            <a:off x="4610100" y="2188184"/>
            <a:ext cx="5334000" cy="5219320"/>
          </a:xfrm>
          <a:prstGeom prst="rect">
            <a:avLst/>
          </a:prstGeom>
          <a:noFill/>
          <a:ln w="0">
            <a:noFill/>
          </a:ln>
        </p:spPr>
        <p:style>
          <a:lnRef idx="0">
            <a:scrgbClr r="0" g="0" b="0"/>
          </a:lnRef>
          <a:fillRef idx="0">
            <a:scrgbClr r="0" g="0" b="0"/>
          </a:fillRef>
          <a:effectRef idx="0">
            <a:scrgbClr r="0" g="0" b="0"/>
          </a:effectRef>
          <a:fontRef idx="minor"/>
        </p:style>
        <p:txBody>
          <a:bodyPr lIns="89988" tIns="44994" rIns="89988" bIns="44994"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Hacia una ley de impulso de los semiconductores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A partir de las propuestas sobre adaptación de nuestro ecosistema normativo, desarrollamos un documento específico sobre las medidas para impulsar los semiconductores en nuestro país, considerando actuaciones fiscales, laborales, formativas o de impulso al I+D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rPr>
              <a:t>El documento fue compartido con diferentes instituciones y organismos a nivel nacional y ha servido para comenzar el debate sobre la necesidad de un marco regulatorio propio para la industria.</a:t>
            </a:r>
            <a:endParaRPr kumimoji="0" lang="es-ES" sz="1200" b="0" i="0" u="none" strike="noStrike" kern="1200" cap="none" spc="-1" normalizeH="0" baseline="0" noProof="0" dirty="0">
              <a:ln>
                <a:noFill/>
              </a:ln>
              <a:solidFill>
                <a:schemeClr val="bg2">
                  <a:lumMod val="10000"/>
                </a:schemeClr>
              </a:solidFill>
              <a:effectLst/>
              <a:uLnTx/>
              <a:uFillTx/>
              <a:latin typeface="Poppins" panose="00000500000000000000" pitchFamily="2" charset="0"/>
              <a:ea typeface="Open Sans" panose="020B0606030504020204" pitchFamily="34" charset="0"/>
              <a:cs typeface="Poppins" panose="00000500000000000000" pitchFamily="2" charset="0"/>
            </a:endParaRPr>
          </a:p>
        </p:txBody>
      </p:sp>
      <p:sp>
        <p:nvSpPr>
          <p:cNvPr id="2" name="TextBox 13">
            <a:extLst>
              <a:ext uri="{FF2B5EF4-FFF2-40B4-BE49-F238E27FC236}">
                <a16:creationId xmlns:a16="http://schemas.microsoft.com/office/drawing/2014/main" id="{DF548FAE-BAD8-91C1-387D-DC9A531E87A1}"/>
              </a:ext>
            </a:extLst>
          </p:cNvPr>
          <p:cNvSpPr txBox="1"/>
          <p:nvPr/>
        </p:nvSpPr>
        <p:spPr>
          <a:xfrm>
            <a:off x="607332" y="1267905"/>
            <a:ext cx="10308318" cy="784830"/>
          </a:xfrm>
          <a:prstGeom prst="rect">
            <a:avLst/>
          </a:prstGeom>
          <a:noFill/>
        </p:spPr>
        <p:txBody>
          <a:bodyPr wrap="square" lIns="0" rtlCol="0">
            <a:spAutoFit/>
          </a:bodyPr>
          <a:lstStyle/>
          <a:p>
            <a:pPr algn="just"/>
            <a:r>
              <a:rPr lang="es-ES" sz="1500" dirty="0">
                <a:latin typeface="Poppins Light" pitchFamily="2" charset="77"/>
                <a:ea typeface="Roboto Slab" pitchFamily="2" charset="0"/>
                <a:cs typeface="Poppins Light" pitchFamily="2" charset="77"/>
              </a:rPr>
              <a:t>Desde su fundación, la asociación ha ido desarrollando diferentes documentos según el contexto regulatorio, y las propias necesidades y capacidades de la asociación, que nos han posicionado como la asociación de referencia en la representación de la industria de los semiconductores en España.</a:t>
            </a:r>
          </a:p>
        </p:txBody>
      </p:sp>
    </p:spTree>
    <p:extLst>
      <p:ext uri="{BB962C8B-B14F-4D97-AF65-F5344CB8AC3E}">
        <p14:creationId xmlns:p14="http://schemas.microsoft.com/office/powerpoint/2010/main" val="20759375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3d54629-f305-40cb-8e79-0f56ad15dd69">
      <Terms xmlns="http://schemas.microsoft.com/office/infopath/2007/PartnerControls"/>
    </lcf76f155ced4ddcb4097134ff3c332f>
    <TaxCatchAll xmlns="6e022b93-6538-4005-82c2-cb1f2f6e07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3DCB81F5B14458566B8505737F509" ma:contentTypeVersion="10" ma:contentTypeDescription="Create a new document." ma:contentTypeScope="" ma:versionID="d3e07e302572a9ab8c56e7566ee079e4">
  <xsd:schema xmlns:xsd="http://www.w3.org/2001/XMLSchema" xmlns:xs="http://www.w3.org/2001/XMLSchema" xmlns:p="http://schemas.microsoft.com/office/2006/metadata/properties" xmlns:ns2="63d54629-f305-40cb-8e79-0f56ad15dd69" xmlns:ns3="6e022b93-6538-4005-82c2-cb1f2f6e078c" targetNamespace="http://schemas.microsoft.com/office/2006/metadata/properties" ma:root="true" ma:fieldsID="6caf69adc7c8d1e7ac0b2807488fe083" ns2:_="" ns3:_="">
    <xsd:import namespace="63d54629-f305-40cb-8e79-0f56ad15dd69"/>
    <xsd:import namespace="6e022b93-6538-4005-82c2-cb1f2f6e07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d54629-f305-40cb-8e79-0f56ad15d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32716f-e644-4490-80ed-d0744062505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22b93-6538-4005-82c2-cb1f2f6e07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532e86-706c-4c06-846c-b0204a65a8c2}" ma:internalName="TaxCatchAll" ma:showField="CatchAllData" ma:web="6e022b93-6538-4005-82c2-cb1f2f6e07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AD993-5F62-4147-8A4D-6081AF5FA3F2}">
  <ds:schemaRefs>
    <ds:schemaRef ds:uri="http://schemas.microsoft.com/sharepoint/v3/contenttype/forms"/>
  </ds:schemaRefs>
</ds:datastoreItem>
</file>

<file path=customXml/itemProps2.xml><?xml version="1.0" encoding="utf-8"?>
<ds:datastoreItem xmlns:ds="http://schemas.openxmlformats.org/officeDocument/2006/customXml" ds:itemID="{D4A8501F-7CB0-49B6-8BB7-8E5F10E72845}">
  <ds:schemaRefs>
    <ds:schemaRef ds:uri="http://schemas.microsoft.com/office/2006/metadata/properties"/>
    <ds:schemaRef ds:uri="http://schemas.microsoft.com/office/infopath/2007/PartnerControls"/>
    <ds:schemaRef ds:uri="63d54629-f305-40cb-8e79-0f56ad15dd69"/>
    <ds:schemaRef ds:uri="6e022b93-6538-4005-82c2-cb1f2f6e078c"/>
  </ds:schemaRefs>
</ds:datastoreItem>
</file>

<file path=customXml/itemProps3.xml><?xml version="1.0" encoding="utf-8"?>
<ds:datastoreItem xmlns:ds="http://schemas.openxmlformats.org/officeDocument/2006/customXml" ds:itemID="{B6353049-390A-4F6B-A02B-E1B91BA47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d54629-f305-40cb-8e79-0f56ad15dd69"/>
    <ds:schemaRef ds:uri="6e022b93-6538-4005-82c2-cb1f2f6e0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46fc9-b57d-4030-936a-1f3c4e6b7779}" enabled="0" method="" siteId="{72f46fc9-b57d-4030-936a-1f3c4e6b7779}" removed="1"/>
</clbl:labelList>
</file>

<file path=docProps/app.xml><?xml version="1.0" encoding="utf-8"?>
<Properties xmlns="http://schemas.openxmlformats.org/officeDocument/2006/extended-properties" xmlns:vt="http://schemas.openxmlformats.org/officeDocument/2006/docPropsVTypes">
  <Template/>
  <TotalTime>8206</TotalTime>
  <Words>3621</Words>
  <Application>Microsoft Office PowerPoint</Application>
  <PresentationFormat>Panorámica</PresentationFormat>
  <Paragraphs>287</Paragraphs>
  <Slides>26</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26</vt:i4>
      </vt:variant>
    </vt:vector>
  </HeadingPairs>
  <TitlesOfParts>
    <vt:vector size="38" baseType="lpstr">
      <vt:lpstr>Arial</vt:lpstr>
      <vt:lpstr>Bebas Neue</vt:lpstr>
      <vt:lpstr>Calibri</vt:lpstr>
      <vt:lpstr>Calibri Light</vt:lpstr>
      <vt:lpstr>Open Sans</vt:lpstr>
      <vt:lpstr>OpenSans-SemiBold</vt:lpstr>
      <vt:lpstr>Poppins</vt:lpstr>
      <vt:lpstr>Poppins Black</vt:lpstr>
      <vt:lpstr>Poppins Light</vt:lpstr>
      <vt:lpstr>Poppins Medium</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Urdanoz</dc:creator>
  <cp:lastModifiedBy>Wiyo</cp:lastModifiedBy>
  <cp:revision>2</cp:revision>
  <dcterms:created xsi:type="dcterms:W3CDTF">2022-07-27T09:35:15Z</dcterms:created>
  <dcterms:modified xsi:type="dcterms:W3CDTF">2022-08-30T07:14:24Z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0x0101006EB3DCB81F5B14458566B8505737F509</vt:lpwstr>
  </property>
  <property fmtid="{D5CDD505-2E9C-101B-9397-08002B2CF9AE}" pid="3" name="MediaServiceImageTags">
    <vt:lpwstr/>
  </property>
</Properties>
</file>